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66" r:id="rId3"/>
    <p:sldId id="267" r:id="rId4"/>
    <p:sldId id="268" r:id="rId5"/>
    <p:sldId id="269" r:id="rId6"/>
  </p:sldIdLst>
  <p:sldSz cx="12192000" cy="6858000"/>
  <p:notesSz cx="12192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912" y="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4/10/2022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864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006FC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4/10/2022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864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006FC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4/10/2022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864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8331707" y="0"/>
            <a:ext cx="3860291" cy="6857998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8587739" y="1653539"/>
            <a:ext cx="1854707" cy="2151888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800" b="1" i="0">
                <a:solidFill>
                  <a:srgbClr val="006FC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4/10/2022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864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Blank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4/10/2022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6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864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11231880" y="0"/>
            <a:ext cx="957072" cy="6858000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11356848" y="152400"/>
            <a:ext cx="707135" cy="819912"/>
          </a:xfrm>
          <a:prstGeom prst="rect">
            <a:avLst/>
          </a:prstGeom>
        </p:spPr>
      </p:pic>
      <p:sp>
        <p:nvSpPr>
          <p:cNvPr id="18" name="bg object 18"/>
          <p:cNvSpPr/>
          <p:nvPr/>
        </p:nvSpPr>
        <p:spPr>
          <a:xfrm>
            <a:off x="0" y="1117091"/>
            <a:ext cx="1858010" cy="0"/>
          </a:xfrm>
          <a:custGeom>
            <a:avLst/>
            <a:gdLst/>
            <a:ahLst/>
            <a:cxnLst/>
            <a:rect l="l" t="t" r="r" b="b"/>
            <a:pathLst>
              <a:path w="1858010">
                <a:moveTo>
                  <a:pt x="0" y="0"/>
                </a:moveTo>
                <a:lnTo>
                  <a:pt x="1857883" y="0"/>
                </a:lnTo>
              </a:path>
            </a:pathLst>
          </a:custGeom>
          <a:ln w="76200">
            <a:solidFill>
              <a:srgbClr val="0071BB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738327" y="204597"/>
            <a:ext cx="8378825" cy="4521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1" i="0">
                <a:solidFill>
                  <a:srgbClr val="006FC0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1445386" y="1548638"/>
            <a:ext cx="8845550" cy="43154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4/10/2022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11576304" y="6490205"/>
            <a:ext cx="302259" cy="25209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600" b="0" i="0">
                <a:solidFill>
                  <a:schemeClr val="bg1"/>
                </a:solidFill>
                <a:latin typeface="Microsoft Sans Serif"/>
                <a:cs typeface="Microsoft Sans Serif"/>
              </a:defRPr>
            </a:lvl1pPr>
          </a:lstStyle>
          <a:p>
            <a:pPr marL="38100">
              <a:lnSpc>
                <a:spcPts val="1864"/>
              </a:lnSpc>
            </a:pPr>
            <a:fld id="{81D60167-4931-47E6-BA6A-407CBD079E47}" type="slidenum">
              <a:rPr spc="-5" dirty="0"/>
              <a:t>‹#›</a:t>
            </a:fld>
            <a:endParaRPr spc="-5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pic>
          <p:nvPicPr>
            <p:cNvPr id="3" name="object 3"/>
            <p:cNvPicPr/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0"/>
              <a:ext cx="12192000" cy="6857998"/>
            </a:xfrm>
            <a:prstGeom prst="rect">
              <a:avLst/>
            </a:prstGeom>
          </p:spPr>
        </p:pic>
        <p:sp>
          <p:nvSpPr>
            <p:cNvPr id="4" name="object 4"/>
            <p:cNvSpPr/>
            <p:nvPr/>
          </p:nvSpPr>
          <p:spPr>
            <a:xfrm>
              <a:off x="0" y="1117091"/>
              <a:ext cx="1858010" cy="0"/>
            </a:xfrm>
            <a:custGeom>
              <a:avLst/>
              <a:gdLst/>
              <a:ahLst/>
              <a:cxnLst/>
              <a:rect l="l" t="t" r="r" b="b"/>
              <a:pathLst>
                <a:path w="1858010">
                  <a:moveTo>
                    <a:pt x="0" y="0"/>
                  </a:moveTo>
                  <a:lnTo>
                    <a:pt x="1857883" y="0"/>
                  </a:lnTo>
                </a:path>
              </a:pathLst>
            </a:custGeom>
            <a:ln w="76200">
              <a:solidFill>
                <a:srgbClr val="FFFFFF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pic>
          <p:nvPicPr>
            <p:cNvPr id="5" name="object 5"/>
            <p:cNvPicPr/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8587740" y="1653539"/>
              <a:ext cx="1854707" cy="2151888"/>
            </a:xfrm>
            <a:prstGeom prst="rect">
              <a:avLst/>
            </a:prstGeom>
          </p:spPr>
        </p:pic>
      </p:grpSp>
      <p:sp>
        <p:nvSpPr>
          <p:cNvPr id="6" name="object 6"/>
          <p:cNvSpPr txBox="1"/>
          <p:nvPr/>
        </p:nvSpPr>
        <p:spPr>
          <a:xfrm>
            <a:off x="533806" y="2356230"/>
            <a:ext cx="7199630" cy="130484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>
              <a:lnSpc>
                <a:spcPct val="100000"/>
              </a:lnSpc>
            </a:pPr>
            <a:r>
              <a:rPr sz="2800" b="1" spc="-25" dirty="0" err="1" smtClean="0">
                <a:solidFill>
                  <a:srgbClr val="FFFFFF"/>
                </a:solidFill>
                <a:latin typeface="Arial"/>
                <a:cs typeface="Arial"/>
              </a:rPr>
              <a:t>Методологическая</a:t>
            </a:r>
            <a:r>
              <a:rPr sz="2800" b="1" spc="8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20" dirty="0">
                <a:solidFill>
                  <a:srgbClr val="FFFFFF"/>
                </a:solidFill>
                <a:latin typeface="Arial"/>
                <a:cs typeface="Arial"/>
              </a:rPr>
              <a:t>основа</a:t>
            </a:r>
            <a:r>
              <a:rPr sz="2800" b="1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15" dirty="0">
                <a:solidFill>
                  <a:srgbClr val="FFFFFF"/>
                </a:solidFill>
                <a:latin typeface="Arial"/>
                <a:cs typeface="Arial"/>
              </a:rPr>
              <a:t>обновленных </a:t>
            </a:r>
            <a:r>
              <a:rPr sz="2800" b="1" spc="-7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15" dirty="0">
                <a:solidFill>
                  <a:srgbClr val="FFFFFF"/>
                </a:solidFill>
                <a:latin typeface="Arial"/>
                <a:cs typeface="Arial"/>
              </a:rPr>
              <a:t>ФГОС</a:t>
            </a:r>
            <a:r>
              <a:rPr sz="2800" b="1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Arial"/>
                <a:cs typeface="Arial"/>
              </a:rPr>
              <a:t>НОО,</a:t>
            </a:r>
            <a:r>
              <a:rPr sz="2800" b="1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15" dirty="0">
                <a:solidFill>
                  <a:srgbClr val="FFFFFF"/>
                </a:solidFill>
                <a:latin typeface="Arial"/>
                <a:cs typeface="Arial"/>
              </a:rPr>
              <a:t>ФГОС</a:t>
            </a:r>
            <a:r>
              <a:rPr sz="2800" b="1" spc="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Arial"/>
                <a:cs typeface="Arial"/>
              </a:rPr>
              <a:t>ООО</a:t>
            </a:r>
            <a:r>
              <a:rPr sz="2800" b="1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5" dirty="0">
                <a:solidFill>
                  <a:srgbClr val="FFFFFF"/>
                </a:solidFill>
                <a:latin typeface="Arial"/>
                <a:cs typeface="Arial"/>
              </a:rPr>
              <a:t>и</a:t>
            </a:r>
            <a:r>
              <a:rPr sz="2800" b="1" spc="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15" dirty="0">
                <a:solidFill>
                  <a:srgbClr val="FFFFFF"/>
                </a:solidFill>
                <a:latin typeface="Arial"/>
                <a:cs typeface="Arial"/>
              </a:rPr>
              <a:t>требования</a:t>
            </a:r>
            <a:endParaRPr sz="2800" dirty="0">
              <a:latin typeface="Arial"/>
              <a:cs typeface="Arial"/>
            </a:endParaRPr>
          </a:p>
          <a:p>
            <a:pPr marL="12700">
              <a:lnSpc>
                <a:spcPct val="100000"/>
              </a:lnSpc>
            </a:pPr>
            <a:r>
              <a:rPr sz="2800" b="1" spc="-5" dirty="0">
                <a:solidFill>
                  <a:srgbClr val="FFFFFF"/>
                </a:solidFill>
                <a:latin typeface="Arial"/>
                <a:cs typeface="Arial"/>
              </a:rPr>
              <a:t>к</a:t>
            </a:r>
            <a:r>
              <a:rPr sz="2800" b="1" spc="-1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40" dirty="0">
                <a:solidFill>
                  <a:srgbClr val="FFFFFF"/>
                </a:solidFill>
                <a:latin typeface="Arial"/>
                <a:cs typeface="Arial"/>
              </a:rPr>
              <a:t>результатам</a:t>
            </a:r>
            <a:r>
              <a:rPr sz="2800" b="1" spc="3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15" dirty="0">
                <a:solidFill>
                  <a:srgbClr val="FFFFFF"/>
                </a:solidFill>
                <a:latin typeface="Arial"/>
                <a:cs typeface="Arial"/>
              </a:rPr>
              <a:t>освоения</a:t>
            </a:r>
            <a:r>
              <a:rPr sz="2800" b="1" spc="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800" b="1" spc="-10" dirty="0">
                <a:solidFill>
                  <a:srgbClr val="FFFFFF"/>
                </a:solidFill>
                <a:latin typeface="Arial"/>
                <a:cs typeface="Arial"/>
              </a:rPr>
              <a:t>программ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33806" y="213105"/>
            <a:ext cx="8108950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endParaRPr sz="1800" dirty="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29487" y="2077034"/>
            <a:ext cx="6595745" cy="1562735"/>
          </a:xfrm>
          <a:prstGeom prst="rect">
            <a:avLst/>
          </a:prstGeom>
        </p:spPr>
        <p:txBody>
          <a:bodyPr vert="horz" wrap="square" lIns="0" tIns="74930" rIns="0" bIns="0" rtlCol="0">
            <a:spAutoFit/>
          </a:bodyPr>
          <a:lstStyle/>
          <a:p>
            <a:pPr marL="12700" marR="5080">
              <a:lnSpc>
                <a:spcPts val="3890"/>
              </a:lnSpc>
              <a:spcBef>
                <a:spcPts val="590"/>
              </a:spcBef>
            </a:pPr>
            <a:r>
              <a:rPr sz="3600" b="0" spc="-35" dirty="0">
                <a:latin typeface="Calibri"/>
                <a:cs typeface="Calibri"/>
              </a:rPr>
              <a:t>Требования</a:t>
            </a:r>
            <a:r>
              <a:rPr sz="3600" b="0" spc="5" dirty="0">
                <a:latin typeface="Calibri"/>
                <a:cs typeface="Calibri"/>
              </a:rPr>
              <a:t> </a:t>
            </a:r>
            <a:r>
              <a:rPr sz="3600" b="0" dirty="0">
                <a:latin typeface="Calibri"/>
                <a:cs typeface="Calibri"/>
              </a:rPr>
              <a:t>к</a:t>
            </a:r>
            <a:r>
              <a:rPr sz="3600" b="0" spc="-5" dirty="0">
                <a:latin typeface="Calibri"/>
                <a:cs typeface="Calibri"/>
              </a:rPr>
              <a:t> </a:t>
            </a:r>
            <a:r>
              <a:rPr sz="3600" b="0" spc="-30" dirty="0">
                <a:latin typeface="Calibri"/>
                <a:cs typeface="Calibri"/>
              </a:rPr>
              <a:t>результатам </a:t>
            </a:r>
            <a:r>
              <a:rPr sz="3600" b="0" spc="-25" dirty="0">
                <a:latin typeface="Calibri"/>
                <a:cs typeface="Calibri"/>
              </a:rPr>
              <a:t> </a:t>
            </a:r>
            <a:r>
              <a:rPr sz="3600" b="0" spc="-10" dirty="0">
                <a:latin typeface="Calibri"/>
                <a:cs typeface="Calibri"/>
              </a:rPr>
              <a:t>освоения </a:t>
            </a:r>
            <a:r>
              <a:rPr sz="3600" b="0" dirty="0">
                <a:latin typeface="Calibri"/>
                <a:cs typeface="Calibri"/>
              </a:rPr>
              <a:t>программ </a:t>
            </a:r>
            <a:r>
              <a:rPr sz="3600" b="0" spc="-5" dirty="0">
                <a:latin typeface="Calibri"/>
                <a:cs typeface="Calibri"/>
              </a:rPr>
              <a:t>начального </a:t>
            </a:r>
            <a:r>
              <a:rPr sz="3600" b="0" dirty="0">
                <a:latin typeface="Calibri"/>
                <a:cs typeface="Calibri"/>
              </a:rPr>
              <a:t>и </a:t>
            </a:r>
            <a:r>
              <a:rPr sz="3600" b="0" spc="-800" dirty="0">
                <a:latin typeface="Calibri"/>
                <a:cs typeface="Calibri"/>
              </a:rPr>
              <a:t> </a:t>
            </a:r>
            <a:r>
              <a:rPr sz="3600" b="0" spc="-10" dirty="0">
                <a:latin typeface="Calibri"/>
                <a:cs typeface="Calibri"/>
              </a:rPr>
              <a:t>основного</a:t>
            </a:r>
            <a:r>
              <a:rPr sz="3600" b="0" dirty="0">
                <a:latin typeface="Calibri"/>
                <a:cs typeface="Calibri"/>
              </a:rPr>
              <a:t> </a:t>
            </a:r>
            <a:r>
              <a:rPr sz="3600" b="0" spc="-15" dirty="0">
                <a:latin typeface="Calibri"/>
                <a:cs typeface="Calibri"/>
              </a:rPr>
              <a:t>общего</a:t>
            </a:r>
            <a:r>
              <a:rPr sz="3600" b="0" spc="-30" dirty="0">
                <a:latin typeface="Calibri"/>
                <a:cs typeface="Calibri"/>
              </a:rPr>
              <a:t> </a:t>
            </a:r>
            <a:r>
              <a:rPr sz="3600" b="0" spc="-5" dirty="0">
                <a:latin typeface="Calibri"/>
                <a:cs typeface="Calibri"/>
              </a:rPr>
              <a:t>образования</a:t>
            </a:r>
            <a:endParaRPr sz="3600">
              <a:latin typeface="Calibri"/>
              <a:cs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2"/>
          <p:cNvGrpSpPr/>
          <p:nvPr/>
        </p:nvGrpSpPr>
        <p:grpSpPr>
          <a:xfrm>
            <a:off x="0" y="204215"/>
            <a:ext cx="11002010" cy="6659880"/>
            <a:chOff x="0" y="204215"/>
            <a:chExt cx="11002010" cy="6659880"/>
          </a:xfrm>
        </p:grpSpPr>
        <p:sp>
          <p:nvSpPr>
            <p:cNvPr id="3" name="object 3"/>
            <p:cNvSpPr/>
            <p:nvPr/>
          </p:nvSpPr>
          <p:spPr>
            <a:xfrm>
              <a:off x="1876044" y="905256"/>
              <a:ext cx="4194175" cy="2752725"/>
            </a:xfrm>
            <a:custGeom>
              <a:avLst/>
              <a:gdLst/>
              <a:ahLst/>
              <a:cxnLst/>
              <a:rect l="l" t="t" r="r" b="b"/>
              <a:pathLst>
                <a:path w="4194175" h="2752725">
                  <a:moveTo>
                    <a:pt x="3735324" y="0"/>
                  </a:moveTo>
                  <a:lnTo>
                    <a:pt x="458724" y="0"/>
                  </a:lnTo>
                  <a:lnTo>
                    <a:pt x="411819" y="2368"/>
                  </a:lnTo>
                  <a:lnTo>
                    <a:pt x="366269" y="9318"/>
                  </a:lnTo>
                  <a:lnTo>
                    <a:pt x="322306" y="20621"/>
                  </a:lnTo>
                  <a:lnTo>
                    <a:pt x="280160" y="36046"/>
                  </a:lnTo>
                  <a:lnTo>
                    <a:pt x="240060" y="55361"/>
                  </a:lnTo>
                  <a:lnTo>
                    <a:pt x="202238" y="78337"/>
                  </a:lnTo>
                  <a:lnTo>
                    <a:pt x="166925" y="104744"/>
                  </a:lnTo>
                  <a:lnTo>
                    <a:pt x="134350" y="134350"/>
                  </a:lnTo>
                  <a:lnTo>
                    <a:pt x="104744" y="166925"/>
                  </a:lnTo>
                  <a:lnTo>
                    <a:pt x="78337" y="202238"/>
                  </a:lnTo>
                  <a:lnTo>
                    <a:pt x="55361" y="240060"/>
                  </a:lnTo>
                  <a:lnTo>
                    <a:pt x="36046" y="280160"/>
                  </a:lnTo>
                  <a:lnTo>
                    <a:pt x="20621" y="322306"/>
                  </a:lnTo>
                  <a:lnTo>
                    <a:pt x="9318" y="366269"/>
                  </a:lnTo>
                  <a:lnTo>
                    <a:pt x="2368" y="411819"/>
                  </a:lnTo>
                  <a:lnTo>
                    <a:pt x="0" y="458724"/>
                  </a:lnTo>
                  <a:lnTo>
                    <a:pt x="0" y="2293620"/>
                  </a:lnTo>
                  <a:lnTo>
                    <a:pt x="2368" y="2340524"/>
                  </a:lnTo>
                  <a:lnTo>
                    <a:pt x="9318" y="2386074"/>
                  </a:lnTo>
                  <a:lnTo>
                    <a:pt x="20621" y="2430037"/>
                  </a:lnTo>
                  <a:lnTo>
                    <a:pt x="36046" y="2472183"/>
                  </a:lnTo>
                  <a:lnTo>
                    <a:pt x="55361" y="2512283"/>
                  </a:lnTo>
                  <a:lnTo>
                    <a:pt x="78337" y="2550105"/>
                  </a:lnTo>
                  <a:lnTo>
                    <a:pt x="104744" y="2585418"/>
                  </a:lnTo>
                  <a:lnTo>
                    <a:pt x="134350" y="2617993"/>
                  </a:lnTo>
                  <a:lnTo>
                    <a:pt x="166925" y="2647599"/>
                  </a:lnTo>
                  <a:lnTo>
                    <a:pt x="202238" y="2674006"/>
                  </a:lnTo>
                  <a:lnTo>
                    <a:pt x="240060" y="2696982"/>
                  </a:lnTo>
                  <a:lnTo>
                    <a:pt x="280160" y="2716297"/>
                  </a:lnTo>
                  <a:lnTo>
                    <a:pt x="322306" y="2731722"/>
                  </a:lnTo>
                  <a:lnTo>
                    <a:pt x="366269" y="2743025"/>
                  </a:lnTo>
                  <a:lnTo>
                    <a:pt x="411819" y="2749975"/>
                  </a:lnTo>
                  <a:lnTo>
                    <a:pt x="458724" y="2752344"/>
                  </a:lnTo>
                  <a:lnTo>
                    <a:pt x="3735324" y="2752344"/>
                  </a:lnTo>
                  <a:lnTo>
                    <a:pt x="3782228" y="2749975"/>
                  </a:lnTo>
                  <a:lnTo>
                    <a:pt x="3827778" y="2743025"/>
                  </a:lnTo>
                  <a:lnTo>
                    <a:pt x="3871741" y="2731722"/>
                  </a:lnTo>
                  <a:lnTo>
                    <a:pt x="3913887" y="2716297"/>
                  </a:lnTo>
                  <a:lnTo>
                    <a:pt x="3953987" y="2696982"/>
                  </a:lnTo>
                  <a:lnTo>
                    <a:pt x="3991809" y="2674006"/>
                  </a:lnTo>
                  <a:lnTo>
                    <a:pt x="4027122" y="2647599"/>
                  </a:lnTo>
                  <a:lnTo>
                    <a:pt x="4059697" y="2617993"/>
                  </a:lnTo>
                  <a:lnTo>
                    <a:pt x="4089303" y="2585418"/>
                  </a:lnTo>
                  <a:lnTo>
                    <a:pt x="4115710" y="2550105"/>
                  </a:lnTo>
                  <a:lnTo>
                    <a:pt x="4138686" y="2512283"/>
                  </a:lnTo>
                  <a:lnTo>
                    <a:pt x="4158001" y="2472183"/>
                  </a:lnTo>
                  <a:lnTo>
                    <a:pt x="4173426" y="2430037"/>
                  </a:lnTo>
                  <a:lnTo>
                    <a:pt x="4184729" y="2386074"/>
                  </a:lnTo>
                  <a:lnTo>
                    <a:pt x="4191679" y="2340524"/>
                  </a:lnTo>
                  <a:lnTo>
                    <a:pt x="4194048" y="2293620"/>
                  </a:lnTo>
                  <a:lnTo>
                    <a:pt x="4194048" y="458724"/>
                  </a:lnTo>
                  <a:lnTo>
                    <a:pt x="4191679" y="411819"/>
                  </a:lnTo>
                  <a:lnTo>
                    <a:pt x="4184729" y="366269"/>
                  </a:lnTo>
                  <a:lnTo>
                    <a:pt x="4173426" y="322306"/>
                  </a:lnTo>
                  <a:lnTo>
                    <a:pt x="4158001" y="280160"/>
                  </a:lnTo>
                  <a:lnTo>
                    <a:pt x="4138686" y="240060"/>
                  </a:lnTo>
                  <a:lnTo>
                    <a:pt x="4115710" y="202238"/>
                  </a:lnTo>
                  <a:lnTo>
                    <a:pt x="4089303" y="166925"/>
                  </a:lnTo>
                  <a:lnTo>
                    <a:pt x="4059697" y="134350"/>
                  </a:lnTo>
                  <a:lnTo>
                    <a:pt x="4027122" y="104744"/>
                  </a:lnTo>
                  <a:lnTo>
                    <a:pt x="3991809" y="78337"/>
                  </a:lnTo>
                  <a:lnTo>
                    <a:pt x="3953987" y="55361"/>
                  </a:lnTo>
                  <a:lnTo>
                    <a:pt x="3913887" y="36046"/>
                  </a:lnTo>
                  <a:lnTo>
                    <a:pt x="3871741" y="20621"/>
                  </a:lnTo>
                  <a:lnTo>
                    <a:pt x="3827778" y="9318"/>
                  </a:lnTo>
                  <a:lnTo>
                    <a:pt x="3782228" y="2368"/>
                  </a:lnTo>
                  <a:lnTo>
                    <a:pt x="3735324" y="0"/>
                  </a:lnTo>
                  <a:close/>
                </a:path>
              </a:pathLst>
            </a:custGeom>
            <a:solidFill>
              <a:srgbClr val="F1F1F1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4" name="object 4"/>
            <p:cNvSpPr/>
            <p:nvPr/>
          </p:nvSpPr>
          <p:spPr>
            <a:xfrm>
              <a:off x="1876044" y="905256"/>
              <a:ext cx="4194175" cy="2752725"/>
            </a:xfrm>
            <a:custGeom>
              <a:avLst/>
              <a:gdLst/>
              <a:ahLst/>
              <a:cxnLst/>
              <a:rect l="l" t="t" r="r" b="b"/>
              <a:pathLst>
                <a:path w="4194175" h="2752725">
                  <a:moveTo>
                    <a:pt x="0" y="458724"/>
                  </a:moveTo>
                  <a:lnTo>
                    <a:pt x="2368" y="411819"/>
                  </a:lnTo>
                  <a:lnTo>
                    <a:pt x="9318" y="366269"/>
                  </a:lnTo>
                  <a:lnTo>
                    <a:pt x="20621" y="322306"/>
                  </a:lnTo>
                  <a:lnTo>
                    <a:pt x="36046" y="280160"/>
                  </a:lnTo>
                  <a:lnTo>
                    <a:pt x="55361" y="240060"/>
                  </a:lnTo>
                  <a:lnTo>
                    <a:pt x="78337" y="202238"/>
                  </a:lnTo>
                  <a:lnTo>
                    <a:pt x="104744" y="166925"/>
                  </a:lnTo>
                  <a:lnTo>
                    <a:pt x="134350" y="134350"/>
                  </a:lnTo>
                  <a:lnTo>
                    <a:pt x="166925" y="104744"/>
                  </a:lnTo>
                  <a:lnTo>
                    <a:pt x="202238" y="78337"/>
                  </a:lnTo>
                  <a:lnTo>
                    <a:pt x="240060" y="55361"/>
                  </a:lnTo>
                  <a:lnTo>
                    <a:pt x="280160" y="36046"/>
                  </a:lnTo>
                  <a:lnTo>
                    <a:pt x="322306" y="20621"/>
                  </a:lnTo>
                  <a:lnTo>
                    <a:pt x="366269" y="9318"/>
                  </a:lnTo>
                  <a:lnTo>
                    <a:pt x="411819" y="2368"/>
                  </a:lnTo>
                  <a:lnTo>
                    <a:pt x="458724" y="0"/>
                  </a:lnTo>
                  <a:lnTo>
                    <a:pt x="3735324" y="0"/>
                  </a:lnTo>
                  <a:lnTo>
                    <a:pt x="3782228" y="2368"/>
                  </a:lnTo>
                  <a:lnTo>
                    <a:pt x="3827778" y="9318"/>
                  </a:lnTo>
                  <a:lnTo>
                    <a:pt x="3871741" y="20621"/>
                  </a:lnTo>
                  <a:lnTo>
                    <a:pt x="3913887" y="36046"/>
                  </a:lnTo>
                  <a:lnTo>
                    <a:pt x="3953987" y="55361"/>
                  </a:lnTo>
                  <a:lnTo>
                    <a:pt x="3991809" y="78337"/>
                  </a:lnTo>
                  <a:lnTo>
                    <a:pt x="4027122" y="104744"/>
                  </a:lnTo>
                  <a:lnTo>
                    <a:pt x="4059697" y="134350"/>
                  </a:lnTo>
                  <a:lnTo>
                    <a:pt x="4089303" y="166925"/>
                  </a:lnTo>
                  <a:lnTo>
                    <a:pt x="4115710" y="202238"/>
                  </a:lnTo>
                  <a:lnTo>
                    <a:pt x="4138686" y="240060"/>
                  </a:lnTo>
                  <a:lnTo>
                    <a:pt x="4158001" y="280160"/>
                  </a:lnTo>
                  <a:lnTo>
                    <a:pt x="4173426" y="322306"/>
                  </a:lnTo>
                  <a:lnTo>
                    <a:pt x="4184729" y="366269"/>
                  </a:lnTo>
                  <a:lnTo>
                    <a:pt x="4191679" y="411819"/>
                  </a:lnTo>
                  <a:lnTo>
                    <a:pt x="4194048" y="458724"/>
                  </a:lnTo>
                  <a:lnTo>
                    <a:pt x="4194048" y="2293620"/>
                  </a:lnTo>
                  <a:lnTo>
                    <a:pt x="4191679" y="2340524"/>
                  </a:lnTo>
                  <a:lnTo>
                    <a:pt x="4184729" y="2386074"/>
                  </a:lnTo>
                  <a:lnTo>
                    <a:pt x="4173426" y="2430037"/>
                  </a:lnTo>
                  <a:lnTo>
                    <a:pt x="4158001" y="2472183"/>
                  </a:lnTo>
                  <a:lnTo>
                    <a:pt x="4138686" y="2512283"/>
                  </a:lnTo>
                  <a:lnTo>
                    <a:pt x="4115710" y="2550105"/>
                  </a:lnTo>
                  <a:lnTo>
                    <a:pt x="4089303" y="2585418"/>
                  </a:lnTo>
                  <a:lnTo>
                    <a:pt x="4059697" y="2617993"/>
                  </a:lnTo>
                  <a:lnTo>
                    <a:pt x="4027122" y="2647599"/>
                  </a:lnTo>
                  <a:lnTo>
                    <a:pt x="3991809" y="2674006"/>
                  </a:lnTo>
                  <a:lnTo>
                    <a:pt x="3953987" y="2696982"/>
                  </a:lnTo>
                  <a:lnTo>
                    <a:pt x="3913887" y="2716297"/>
                  </a:lnTo>
                  <a:lnTo>
                    <a:pt x="3871741" y="2731722"/>
                  </a:lnTo>
                  <a:lnTo>
                    <a:pt x="3827778" y="2743025"/>
                  </a:lnTo>
                  <a:lnTo>
                    <a:pt x="3782228" y="2749975"/>
                  </a:lnTo>
                  <a:lnTo>
                    <a:pt x="3735324" y="2752344"/>
                  </a:lnTo>
                  <a:lnTo>
                    <a:pt x="458724" y="2752344"/>
                  </a:lnTo>
                  <a:lnTo>
                    <a:pt x="411819" y="2749975"/>
                  </a:lnTo>
                  <a:lnTo>
                    <a:pt x="366269" y="2743025"/>
                  </a:lnTo>
                  <a:lnTo>
                    <a:pt x="322306" y="2731722"/>
                  </a:lnTo>
                  <a:lnTo>
                    <a:pt x="280160" y="2716297"/>
                  </a:lnTo>
                  <a:lnTo>
                    <a:pt x="240060" y="2696982"/>
                  </a:lnTo>
                  <a:lnTo>
                    <a:pt x="202238" y="2674006"/>
                  </a:lnTo>
                  <a:lnTo>
                    <a:pt x="166925" y="2647599"/>
                  </a:lnTo>
                  <a:lnTo>
                    <a:pt x="134350" y="2617993"/>
                  </a:lnTo>
                  <a:lnTo>
                    <a:pt x="104744" y="2585418"/>
                  </a:lnTo>
                  <a:lnTo>
                    <a:pt x="78337" y="2550105"/>
                  </a:lnTo>
                  <a:lnTo>
                    <a:pt x="55361" y="2512283"/>
                  </a:lnTo>
                  <a:lnTo>
                    <a:pt x="36046" y="2472183"/>
                  </a:lnTo>
                  <a:lnTo>
                    <a:pt x="20621" y="2430037"/>
                  </a:lnTo>
                  <a:lnTo>
                    <a:pt x="9318" y="2386074"/>
                  </a:lnTo>
                  <a:lnTo>
                    <a:pt x="2368" y="2340524"/>
                  </a:lnTo>
                  <a:lnTo>
                    <a:pt x="0" y="2293620"/>
                  </a:lnTo>
                  <a:lnTo>
                    <a:pt x="0" y="458724"/>
                  </a:lnTo>
                  <a:close/>
                </a:path>
              </a:pathLst>
            </a:custGeom>
            <a:ln w="12192">
              <a:solidFill>
                <a:srgbClr val="37404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99516" y="3657600"/>
              <a:ext cx="8391525" cy="3200400"/>
            </a:xfrm>
            <a:custGeom>
              <a:avLst/>
              <a:gdLst/>
              <a:ahLst/>
              <a:cxnLst/>
              <a:rect l="l" t="t" r="r" b="b"/>
              <a:pathLst>
                <a:path w="8391525" h="3200400">
                  <a:moveTo>
                    <a:pt x="7857743" y="0"/>
                  </a:moveTo>
                  <a:lnTo>
                    <a:pt x="533412" y="0"/>
                  </a:lnTo>
                  <a:lnTo>
                    <a:pt x="484860" y="2179"/>
                  </a:lnTo>
                  <a:lnTo>
                    <a:pt x="437529" y="8592"/>
                  </a:lnTo>
                  <a:lnTo>
                    <a:pt x="391608" y="19050"/>
                  </a:lnTo>
                  <a:lnTo>
                    <a:pt x="347285" y="33364"/>
                  </a:lnTo>
                  <a:lnTo>
                    <a:pt x="304748" y="51348"/>
                  </a:lnTo>
                  <a:lnTo>
                    <a:pt x="264186" y="72813"/>
                  </a:lnTo>
                  <a:lnTo>
                    <a:pt x="225787" y="97570"/>
                  </a:lnTo>
                  <a:lnTo>
                    <a:pt x="189739" y="125432"/>
                  </a:lnTo>
                  <a:lnTo>
                    <a:pt x="156230" y="156210"/>
                  </a:lnTo>
                  <a:lnTo>
                    <a:pt x="125449" y="189716"/>
                  </a:lnTo>
                  <a:lnTo>
                    <a:pt x="97585" y="225762"/>
                  </a:lnTo>
                  <a:lnTo>
                    <a:pt x="72825" y="264159"/>
                  </a:lnTo>
                  <a:lnTo>
                    <a:pt x="51357" y="304721"/>
                  </a:lnTo>
                  <a:lnTo>
                    <a:pt x="33370" y="347258"/>
                  </a:lnTo>
                  <a:lnTo>
                    <a:pt x="19053" y="391583"/>
                  </a:lnTo>
                  <a:lnTo>
                    <a:pt x="8593" y="437507"/>
                  </a:lnTo>
                  <a:lnTo>
                    <a:pt x="2179" y="484842"/>
                  </a:lnTo>
                  <a:lnTo>
                    <a:pt x="0" y="533400"/>
                  </a:lnTo>
                  <a:lnTo>
                    <a:pt x="0" y="2666987"/>
                  </a:lnTo>
                  <a:lnTo>
                    <a:pt x="2179" y="2715537"/>
                  </a:lnTo>
                  <a:lnTo>
                    <a:pt x="8593" y="2762867"/>
                  </a:lnTo>
                  <a:lnTo>
                    <a:pt x="19053" y="2808787"/>
                  </a:lnTo>
                  <a:lnTo>
                    <a:pt x="33370" y="2853109"/>
                  </a:lnTo>
                  <a:lnTo>
                    <a:pt x="51357" y="2895645"/>
                  </a:lnTo>
                  <a:lnTo>
                    <a:pt x="72825" y="2936207"/>
                  </a:lnTo>
                  <a:lnTo>
                    <a:pt x="97585" y="2974607"/>
                  </a:lnTo>
                  <a:lnTo>
                    <a:pt x="125449" y="3010655"/>
                  </a:lnTo>
                  <a:lnTo>
                    <a:pt x="156230" y="3044164"/>
                  </a:lnTo>
                  <a:lnTo>
                    <a:pt x="189739" y="3074945"/>
                  </a:lnTo>
                  <a:lnTo>
                    <a:pt x="225787" y="3102810"/>
                  </a:lnTo>
                  <a:lnTo>
                    <a:pt x="264186" y="3127571"/>
                  </a:lnTo>
                  <a:lnTo>
                    <a:pt x="304748" y="3149039"/>
                  </a:lnTo>
                  <a:lnTo>
                    <a:pt x="347285" y="3167026"/>
                  </a:lnTo>
                  <a:lnTo>
                    <a:pt x="391608" y="3181344"/>
                  </a:lnTo>
                  <a:lnTo>
                    <a:pt x="437529" y="3191805"/>
                  </a:lnTo>
                  <a:lnTo>
                    <a:pt x="484860" y="3198219"/>
                  </a:lnTo>
                  <a:lnTo>
                    <a:pt x="533412" y="3200399"/>
                  </a:lnTo>
                  <a:lnTo>
                    <a:pt x="7857743" y="3200399"/>
                  </a:lnTo>
                  <a:lnTo>
                    <a:pt x="7906301" y="3198219"/>
                  </a:lnTo>
                  <a:lnTo>
                    <a:pt x="7953636" y="3191805"/>
                  </a:lnTo>
                  <a:lnTo>
                    <a:pt x="7999560" y="3181344"/>
                  </a:lnTo>
                  <a:lnTo>
                    <a:pt x="8043885" y="3167026"/>
                  </a:lnTo>
                  <a:lnTo>
                    <a:pt x="8086422" y="3149039"/>
                  </a:lnTo>
                  <a:lnTo>
                    <a:pt x="8126983" y="3127571"/>
                  </a:lnTo>
                  <a:lnTo>
                    <a:pt x="8165381" y="3102810"/>
                  </a:lnTo>
                  <a:lnTo>
                    <a:pt x="8201427" y="3074945"/>
                  </a:lnTo>
                  <a:lnTo>
                    <a:pt x="8234933" y="3044164"/>
                  </a:lnTo>
                  <a:lnTo>
                    <a:pt x="8265711" y="3010655"/>
                  </a:lnTo>
                  <a:lnTo>
                    <a:pt x="8293573" y="2974607"/>
                  </a:lnTo>
                  <a:lnTo>
                    <a:pt x="8318330" y="2936207"/>
                  </a:lnTo>
                  <a:lnTo>
                    <a:pt x="8339795" y="2895645"/>
                  </a:lnTo>
                  <a:lnTo>
                    <a:pt x="8357779" y="2853109"/>
                  </a:lnTo>
                  <a:lnTo>
                    <a:pt x="8372093" y="2808787"/>
                  </a:lnTo>
                  <a:lnTo>
                    <a:pt x="8382551" y="2762867"/>
                  </a:lnTo>
                  <a:lnTo>
                    <a:pt x="8388964" y="2715537"/>
                  </a:lnTo>
                  <a:lnTo>
                    <a:pt x="8391143" y="2666987"/>
                  </a:lnTo>
                  <a:lnTo>
                    <a:pt x="8391143" y="533400"/>
                  </a:lnTo>
                  <a:lnTo>
                    <a:pt x="8388964" y="484842"/>
                  </a:lnTo>
                  <a:lnTo>
                    <a:pt x="8382551" y="437507"/>
                  </a:lnTo>
                  <a:lnTo>
                    <a:pt x="8372094" y="391583"/>
                  </a:lnTo>
                  <a:lnTo>
                    <a:pt x="8357779" y="347258"/>
                  </a:lnTo>
                  <a:lnTo>
                    <a:pt x="8339795" y="304721"/>
                  </a:lnTo>
                  <a:lnTo>
                    <a:pt x="8318330" y="264159"/>
                  </a:lnTo>
                  <a:lnTo>
                    <a:pt x="8293573" y="225762"/>
                  </a:lnTo>
                  <a:lnTo>
                    <a:pt x="8265711" y="189716"/>
                  </a:lnTo>
                  <a:lnTo>
                    <a:pt x="8234933" y="156209"/>
                  </a:lnTo>
                  <a:lnTo>
                    <a:pt x="8201427" y="125432"/>
                  </a:lnTo>
                  <a:lnTo>
                    <a:pt x="8165381" y="97570"/>
                  </a:lnTo>
                  <a:lnTo>
                    <a:pt x="8126983" y="72813"/>
                  </a:lnTo>
                  <a:lnTo>
                    <a:pt x="8086422" y="51348"/>
                  </a:lnTo>
                  <a:lnTo>
                    <a:pt x="8043885" y="33364"/>
                  </a:lnTo>
                  <a:lnTo>
                    <a:pt x="7999560" y="19050"/>
                  </a:lnTo>
                  <a:lnTo>
                    <a:pt x="7953636" y="8592"/>
                  </a:lnTo>
                  <a:lnTo>
                    <a:pt x="7906301" y="2179"/>
                  </a:lnTo>
                  <a:lnTo>
                    <a:pt x="7857743" y="0"/>
                  </a:lnTo>
                  <a:close/>
                </a:path>
              </a:pathLst>
            </a:custGeom>
            <a:solidFill>
              <a:srgbClr val="D9D9D9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99516" y="3657600"/>
              <a:ext cx="8391525" cy="3200400"/>
            </a:xfrm>
            <a:custGeom>
              <a:avLst/>
              <a:gdLst/>
              <a:ahLst/>
              <a:cxnLst/>
              <a:rect l="l" t="t" r="r" b="b"/>
              <a:pathLst>
                <a:path w="8391525" h="3200400">
                  <a:moveTo>
                    <a:pt x="0" y="533400"/>
                  </a:moveTo>
                  <a:lnTo>
                    <a:pt x="2179" y="484842"/>
                  </a:lnTo>
                  <a:lnTo>
                    <a:pt x="8593" y="437507"/>
                  </a:lnTo>
                  <a:lnTo>
                    <a:pt x="19053" y="391583"/>
                  </a:lnTo>
                  <a:lnTo>
                    <a:pt x="33370" y="347258"/>
                  </a:lnTo>
                  <a:lnTo>
                    <a:pt x="51357" y="304721"/>
                  </a:lnTo>
                  <a:lnTo>
                    <a:pt x="72825" y="264159"/>
                  </a:lnTo>
                  <a:lnTo>
                    <a:pt x="97585" y="225762"/>
                  </a:lnTo>
                  <a:lnTo>
                    <a:pt x="125449" y="189716"/>
                  </a:lnTo>
                  <a:lnTo>
                    <a:pt x="156230" y="156210"/>
                  </a:lnTo>
                  <a:lnTo>
                    <a:pt x="189739" y="125432"/>
                  </a:lnTo>
                  <a:lnTo>
                    <a:pt x="225787" y="97570"/>
                  </a:lnTo>
                  <a:lnTo>
                    <a:pt x="264186" y="72813"/>
                  </a:lnTo>
                  <a:lnTo>
                    <a:pt x="304748" y="51348"/>
                  </a:lnTo>
                  <a:lnTo>
                    <a:pt x="347285" y="33364"/>
                  </a:lnTo>
                  <a:lnTo>
                    <a:pt x="391608" y="19050"/>
                  </a:lnTo>
                  <a:lnTo>
                    <a:pt x="437529" y="8592"/>
                  </a:lnTo>
                  <a:lnTo>
                    <a:pt x="484860" y="2179"/>
                  </a:lnTo>
                  <a:lnTo>
                    <a:pt x="533412" y="0"/>
                  </a:lnTo>
                  <a:lnTo>
                    <a:pt x="7857743" y="0"/>
                  </a:lnTo>
                  <a:lnTo>
                    <a:pt x="7906301" y="2179"/>
                  </a:lnTo>
                  <a:lnTo>
                    <a:pt x="7953636" y="8592"/>
                  </a:lnTo>
                  <a:lnTo>
                    <a:pt x="7999560" y="19050"/>
                  </a:lnTo>
                  <a:lnTo>
                    <a:pt x="8043885" y="33364"/>
                  </a:lnTo>
                  <a:lnTo>
                    <a:pt x="8086422" y="51348"/>
                  </a:lnTo>
                  <a:lnTo>
                    <a:pt x="8126983" y="72813"/>
                  </a:lnTo>
                  <a:lnTo>
                    <a:pt x="8165381" y="97570"/>
                  </a:lnTo>
                  <a:lnTo>
                    <a:pt x="8201427" y="125432"/>
                  </a:lnTo>
                  <a:lnTo>
                    <a:pt x="8234933" y="156209"/>
                  </a:lnTo>
                  <a:lnTo>
                    <a:pt x="8265711" y="189716"/>
                  </a:lnTo>
                  <a:lnTo>
                    <a:pt x="8293573" y="225762"/>
                  </a:lnTo>
                  <a:lnTo>
                    <a:pt x="8318330" y="264159"/>
                  </a:lnTo>
                  <a:lnTo>
                    <a:pt x="8339795" y="304721"/>
                  </a:lnTo>
                  <a:lnTo>
                    <a:pt x="8357779" y="347258"/>
                  </a:lnTo>
                  <a:lnTo>
                    <a:pt x="8372094" y="391583"/>
                  </a:lnTo>
                  <a:lnTo>
                    <a:pt x="8382551" y="437507"/>
                  </a:lnTo>
                  <a:lnTo>
                    <a:pt x="8388964" y="484842"/>
                  </a:lnTo>
                  <a:lnTo>
                    <a:pt x="8391143" y="533400"/>
                  </a:lnTo>
                  <a:lnTo>
                    <a:pt x="8391143" y="2666987"/>
                  </a:lnTo>
                  <a:lnTo>
                    <a:pt x="8388964" y="2715537"/>
                  </a:lnTo>
                  <a:lnTo>
                    <a:pt x="8382551" y="2762867"/>
                  </a:lnTo>
                  <a:lnTo>
                    <a:pt x="8372093" y="2808787"/>
                  </a:lnTo>
                  <a:lnTo>
                    <a:pt x="8357779" y="2853109"/>
                  </a:lnTo>
                  <a:lnTo>
                    <a:pt x="8339795" y="2895645"/>
                  </a:lnTo>
                  <a:lnTo>
                    <a:pt x="8318330" y="2936207"/>
                  </a:lnTo>
                  <a:lnTo>
                    <a:pt x="8293573" y="2974607"/>
                  </a:lnTo>
                  <a:lnTo>
                    <a:pt x="8265711" y="3010655"/>
                  </a:lnTo>
                  <a:lnTo>
                    <a:pt x="8234933" y="3044164"/>
                  </a:lnTo>
                  <a:lnTo>
                    <a:pt x="8201427" y="3074945"/>
                  </a:lnTo>
                  <a:lnTo>
                    <a:pt x="8165381" y="3102810"/>
                  </a:lnTo>
                  <a:lnTo>
                    <a:pt x="8126983" y="3127571"/>
                  </a:lnTo>
                  <a:lnTo>
                    <a:pt x="8086422" y="3149039"/>
                  </a:lnTo>
                  <a:lnTo>
                    <a:pt x="8043885" y="3167026"/>
                  </a:lnTo>
                  <a:lnTo>
                    <a:pt x="7999560" y="3181344"/>
                  </a:lnTo>
                  <a:lnTo>
                    <a:pt x="7953636" y="3191805"/>
                  </a:lnTo>
                  <a:lnTo>
                    <a:pt x="7906301" y="3198219"/>
                  </a:lnTo>
                  <a:lnTo>
                    <a:pt x="7857743" y="3200399"/>
                  </a:lnTo>
                  <a:lnTo>
                    <a:pt x="533412" y="3200399"/>
                  </a:lnTo>
                  <a:lnTo>
                    <a:pt x="484860" y="3198219"/>
                  </a:lnTo>
                  <a:lnTo>
                    <a:pt x="437529" y="3191805"/>
                  </a:lnTo>
                  <a:lnTo>
                    <a:pt x="391608" y="3181344"/>
                  </a:lnTo>
                  <a:lnTo>
                    <a:pt x="347285" y="3167026"/>
                  </a:lnTo>
                  <a:lnTo>
                    <a:pt x="304748" y="3149039"/>
                  </a:lnTo>
                  <a:lnTo>
                    <a:pt x="264186" y="3127571"/>
                  </a:lnTo>
                  <a:lnTo>
                    <a:pt x="225787" y="3102810"/>
                  </a:lnTo>
                  <a:lnTo>
                    <a:pt x="189739" y="3074945"/>
                  </a:lnTo>
                  <a:lnTo>
                    <a:pt x="156230" y="3044164"/>
                  </a:lnTo>
                  <a:lnTo>
                    <a:pt x="125449" y="3010655"/>
                  </a:lnTo>
                  <a:lnTo>
                    <a:pt x="97585" y="2974607"/>
                  </a:lnTo>
                  <a:lnTo>
                    <a:pt x="72825" y="2936207"/>
                  </a:lnTo>
                  <a:lnTo>
                    <a:pt x="51357" y="2895645"/>
                  </a:lnTo>
                  <a:lnTo>
                    <a:pt x="33370" y="2853109"/>
                  </a:lnTo>
                  <a:lnTo>
                    <a:pt x="19053" y="2808787"/>
                  </a:lnTo>
                  <a:lnTo>
                    <a:pt x="8593" y="2762867"/>
                  </a:lnTo>
                  <a:lnTo>
                    <a:pt x="2179" y="2715537"/>
                  </a:lnTo>
                  <a:lnTo>
                    <a:pt x="0" y="2666987"/>
                  </a:lnTo>
                  <a:lnTo>
                    <a:pt x="0" y="533400"/>
                  </a:lnTo>
                  <a:close/>
                </a:path>
              </a:pathLst>
            </a:custGeom>
            <a:ln w="12192">
              <a:solidFill>
                <a:srgbClr val="37404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070091" y="210311"/>
              <a:ext cx="4925695" cy="4380230"/>
            </a:xfrm>
            <a:custGeom>
              <a:avLst/>
              <a:gdLst/>
              <a:ahLst/>
              <a:cxnLst/>
              <a:rect l="l" t="t" r="r" b="b"/>
              <a:pathLst>
                <a:path w="4925695" h="4380230">
                  <a:moveTo>
                    <a:pt x="4195572" y="0"/>
                  </a:moveTo>
                  <a:lnTo>
                    <a:pt x="729996" y="0"/>
                  </a:lnTo>
                  <a:lnTo>
                    <a:pt x="682006" y="1553"/>
                  </a:lnTo>
                  <a:lnTo>
                    <a:pt x="634843" y="6148"/>
                  </a:lnTo>
                  <a:lnTo>
                    <a:pt x="588605" y="13688"/>
                  </a:lnTo>
                  <a:lnTo>
                    <a:pt x="543387" y="24078"/>
                  </a:lnTo>
                  <a:lnTo>
                    <a:pt x="499286" y="37222"/>
                  </a:lnTo>
                  <a:lnTo>
                    <a:pt x="456398" y="53022"/>
                  </a:lnTo>
                  <a:lnTo>
                    <a:pt x="414819" y="71383"/>
                  </a:lnTo>
                  <a:lnTo>
                    <a:pt x="374645" y="92208"/>
                  </a:lnTo>
                  <a:lnTo>
                    <a:pt x="335973" y="115401"/>
                  </a:lnTo>
                  <a:lnTo>
                    <a:pt x="298899" y="140866"/>
                  </a:lnTo>
                  <a:lnTo>
                    <a:pt x="263519" y="168506"/>
                  </a:lnTo>
                  <a:lnTo>
                    <a:pt x="229929" y="198226"/>
                  </a:lnTo>
                  <a:lnTo>
                    <a:pt x="198226" y="229929"/>
                  </a:lnTo>
                  <a:lnTo>
                    <a:pt x="168506" y="263519"/>
                  </a:lnTo>
                  <a:lnTo>
                    <a:pt x="140866" y="298899"/>
                  </a:lnTo>
                  <a:lnTo>
                    <a:pt x="115401" y="335973"/>
                  </a:lnTo>
                  <a:lnTo>
                    <a:pt x="92208" y="374645"/>
                  </a:lnTo>
                  <a:lnTo>
                    <a:pt x="71383" y="414819"/>
                  </a:lnTo>
                  <a:lnTo>
                    <a:pt x="53022" y="456398"/>
                  </a:lnTo>
                  <a:lnTo>
                    <a:pt x="37222" y="499286"/>
                  </a:lnTo>
                  <a:lnTo>
                    <a:pt x="24078" y="543387"/>
                  </a:lnTo>
                  <a:lnTo>
                    <a:pt x="13688" y="588605"/>
                  </a:lnTo>
                  <a:lnTo>
                    <a:pt x="6148" y="634843"/>
                  </a:lnTo>
                  <a:lnTo>
                    <a:pt x="1553" y="682006"/>
                  </a:lnTo>
                  <a:lnTo>
                    <a:pt x="0" y="729996"/>
                  </a:lnTo>
                  <a:lnTo>
                    <a:pt x="0" y="3649980"/>
                  </a:lnTo>
                  <a:lnTo>
                    <a:pt x="1553" y="3697969"/>
                  </a:lnTo>
                  <a:lnTo>
                    <a:pt x="6148" y="3745132"/>
                  </a:lnTo>
                  <a:lnTo>
                    <a:pt x="13688" y="3791370"/>
                  </a:lnTo>
                  <a:lnTo>
                    <a:pt x="24078" y="3836588"/>
                  </a:lnTo>
                  <a:lnTo>
                    <a:pt x="37222" y="3880689"/>
                  </a:lnTo>
                  <a:lnTo>
                    <a:pt x="53022" y="3923577"/>
                  </a:lnTo>
                  <a:lnTo>
                    <a:pt x="71383" y="3965156"/>
                  </a:lnTo>
                  <a:lnTo>
                    <a:pt x="92208" y="4005330"/>
                  </a:lnTo>
                  <a:lnTo>
                    <a:pt x="115401" y="4044002"/>
                  </a:lnTo>
                  <a:lnTo>
                    <a:pt x="140866" y="4081076"/>
                  </a:lnTo>
                  <a:lnTo>
                    <a:pt x="168506" y="4116456"/>
                  </a:lnTo>
                  <a:lnTo>
                    <a:pt x="198226" y="4150046"/>
                  </a:lnTo>
                  <a:lnTo>
                    <a:pt x="229929" y="4181749"/>
                  </a:lnTo>
                  <a:lnTo>
                    <a:pt x="263519" y="4211469"/>
                  </a:lnTo>
                  <a:lnTo>
                    <a:pt x="298899" y="4239109"/>
                  </a:lnTo>
                  <a:lnTo>
                    <a:pt x="335973" y="4264574"/>
                  </a:lnTo>
                  <a:lnTo>
                    <a:pt x="374645" y="4287767"/>
                  </a:lnTo>
                  <a:lnTo>
                    <a:pt x="414819" y="4308592"/>
                  </a:lnTo>
                  <a:lnTo>
                    <a:pt x="456398" y="4326953"/>
                  </a:lnTo>
                  <a:lnTo>
                    <a:pt x="499286" y="4342753"/>
                  </a:lnTo>
                  <a:lnTo>
                    <a:pt x="543387" y="4355897"/>
                  </a:lnTo>
                  <a:lnTo>
                    <a:pt x="588605" y="4366287"/>
                  </a:lnTo>
                  <a:lnTo>
                    <a:pt x="634843" y="4373827"/>
                  </a:lnTo>
                  <a:lnTo>
                    <a:pt x="682006" y="4378422"/>
                  </a:lnTo>
                  <a:lnTo>
                    <a:pt x="729996" y="4379976"/>
                  </a:lnTo>
                  <a:lnTo>
                    <a:pt x="4195572" y="4379976"/>
                  </a:lnTo>
                  <a:lnTo>
                    <a:pt x="4243561" y="4378422"/>
                  </a:lnTo>
                  <a:lnTo>
                    <a:pt x="4290724" y="4373827"/>
                  </a:lnTo>
                  <a:lnTo>
                    <a:pt x="4336962" y="4366287"/>
                  </a:lnTo>
                  <a:lnTo>
                    <a:pt x="4382180" y="4355897"/>
                  </a:lnTo>
                  <a:lnTo>
                    <a:pt x="4426281" y="4342753"/>
                  </a:lnTo>
                  <a:lnTo>
                    <a:pt x="4469169" y="4326953"/>
                  </a:lnTo>
                  <a:lnTo>
                    <a:pt x="4510748" y="4308592"/>
                  </a:lnTo>
                  <a:lnTo>
                    <a:pt x="4550922" y="4287767"/>
                  </a:lnTo>
                  <a:lnTo>
                    <a:pt x="4589594" y="4264574"/>
                  </a:lnTo>
                  <a:lnTo>
                    <a:pt x="4626668" y="4239109"/>
                  </a:lnTo>
                  <a:lnTo>
                    <a:pt x="4662048" y="4211469"/>
                  </a:lnTo>
                  <a:lnTo>
                    <a:pt x="4695638" y="4181749"/>
                  </a:lnTo>
                  <a:lnTo>
                    <a:pt x="4727341" y="4150046"/>
                  </a:lnTo>
                  <a:lnTo>
                    <a:pt x="4757061" y="4116456"/>
                  </a:lnTo>
                  <a:lnTo>
                    <a:pt x="4784701" y="4081076"/>
                  </a:lnTo>
                  <a:lnTo>
                    <a:pt x="4810166" y="4044002"/>
                  </a:lnTo>
                  <a:lnTo>
                    <a:pt x="4833359" y="4005330"/>
                  </a:lnTo>
                  <a:lnTo>
                    <a:pt x="4854184" y="3965156"/>
                  </a:lnTo>
                  <a:lnTo>
                    <a:pt x="4872545" y="3923577"/>
                  </a:lnTo>
                  <a:lnTo>
                    <a:pt x="4888345" y="3880689"/>
                  </a:lnTo>
                  <a:lnTo>
                    <a:pt x="4901489" y="3836588"/>
                  </a:lnTo>
                  <a:lnTo>
                    <a:pt x="4911879" y="3791370"/>
                  </a:lnTo>
                  <a:lnTo>
                    <a:pt x="4919419" y="3745132"/>
                  </a:lnTo>
                  <a:lnTo>
                    <a:pt x="4924014" y="3697969"/>
                  </a:lnTo>
                  <a:lnTo>
                    <a:pt x="4925568" y="3649980"/>
                  </a:lnTo>
                  <a:lnTo>
                    <a:pt x="4925568" y="729996"/>
                  </a:lnTo>
                  <a:lnTo>
                    <a:pt x="4924014" y="682006"/>
                  </a:lnTo>
                  <a:lnTo>
                    <a:pt x="4919419" y="634843"/>
                  </a:lnTo>
                  <a:lnTo>
                    <a:pt x="4911879" y="588605"/>
                  </a:lnTo>
                  <a:lnTo>
                    <a:pt x="4901489" y="543387"/>
                  </a:lnTo>
                  <a:lnTo>
                    <a:pt x="4888345" y="499286"/>
                  </a:lnTo>
                  <a:lnTo>
                    <a:pt x="4872545" y="456398"/>
                  </a:lnTo>
                  <a:lnTo>
                    <a:pt x="4854184" y="414819"/>
                  </a:lnTo>
                  <a:lnTo>
                    <a:pt x="4833359" y="374645"/>
                  </a:lnTo>
                  <a:lnTo>
                    <a:pt x="4810166" y="335973"/>
                  </a:lnTo>
                  <a:lnTo>
                    <a:pt x="4784701" y="298899"/>
                  </a:lnTo>
                  <a:lnTo>
                    <a:pt x="4757061" y="263519"/>
                  </a:lnTo>
                  <a:lnTo>
                    <a:pt x="4727341" y="229929"/>
                  </a:lnTo>
                  <a:lnTo>
                    <a:pt x="4695638" y="198226"/>
                  </a:lnTo>
                  <a:lnTo>
                    <a:pt x="4662048" y="168506"/>
                  </a:lnTo>
                  <a:lnTo>
                    <a:pt x="4626668" y="140866"/>
                  </a:lnTo>
                  <a:lnTo>
                    <a:pt x="4589594" y="115401"/>
                  </a:lnTo>
                  <a:lnTo>
                    <a:pt x="4550922" y="92208"/>
                  </a:lnTo>
                  <a:lnTo>
                    <a:pt x="4510748" y="71383"/>
                  </a:lnTo>
                  <a:lnTo>
                    <a:pt x="4469169" y="53022"/>
                  </a:lnTo>
                  <a:lnTo>
                    <a:pt x="4426281" y="37222"/>
                  </a:lnTo>
                  <a:lnTo>
                    <a:pt x="4382180" y="24078"/>
                  </a:lnTo>
                  <a:lnTo>
                    <a:pt x="4336962" y="13688"/>
                  </a:lnTo>
                  <a:lnTo>
                    <a:pt x="4290724" y="6148"/>
                  </a:lnTo>
                  <a:lnTo>
                    <a:pt x="4243561" y="1553"/>
                  </a:lnTo>
                  <a:lnTo>
                    <a:pt x="4195572" y="0"/>
                  </a:lnTo>
                  <a:close/>
                </a:path>
              </a:pathLst>
            </a:custGeom>
            <a:solidFill>
              <a:srgbClr val="E1E6E6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8" name="object 8"/>
            <p:cNvSpPr/>
            <p:nvPr/>
          </p:nvSpPr>
          <p:spPr>
            <a:xfrm>
              <a:off x="6070091" y="210311"/>
              <a:ext cx="4925695" cy="4380230"/>
            </a:xfrm>
            <a:custGeom>
              <a:avLst/>
              <a:gdLst/>
              <a:ahLst/>
              <a:cxnLst/>
              <a:rect l="l" t="t" r="r" b="b"/>
              <a:pathLst>
                <a:path w="4925695" h="4380230">
                  <a:moveTo>
                    <a:pt x="0" y="729996"/>
                  </a:moveTo>
                  <a:lnTo>
                    <a:pt x="1553" y="682006"/>
                  </a:lnTo>
                  <a:lnTo>
                    <a:pt x="6148" y="634843"/>
                  </a:lnTo>
                  <a:lnTo>
                    <a:pt x="13688" y="588605"/>
                  </a:lnTo>
                  <a:lnTo>
                    <a:pt x="24078" y="543387"/>
                  </a:lnTo>
                  <a:lnTo>
                    <a:pt x="37222" y="499286"/>
                  </a:lnTo>
                  <a:lnTo>
                    <a:pt x="53022" y="456398"/>
                  </a:lnTo>
                  <a:lnTo>
                    <a:pt x="71383" y="414819"/>
                  </a:lnTo>
                  <a:lnTo>
                    <a:pt x="92208" y="374645"/>
                  </a:lnTo>
                  <a:lnTo>
                    <a:pt x="115401" y="335973"/>
                  </a:lnTo>
                  <a:lnTo>
                    <a:pt x="140866" y="298899"/>
                  </a:lnTo>
                  <a:lnTo>
                    <a:pt x="168506" y="263519"/>
                  </a:lnTo>
                  <a:lnTo>
                    <a:pt x="198226" y="229929"/>
                  </a:lnTo>
                  <a:lnTo>
                    <a:pt x="229929" y="198226"/>
                  </a:lnTo>
                  <a:lnTo>
                    <a:pt x="263519" y="168506"/>
                  </a:lnTo>
                  <a:lnTo>
                    <a:pt x="298899" y="140866"/>
                  </a:lnTo>
                  <a:lnTo>
                    <a:pt x="335973" y="115401"/>
                  </a:lnTo>
                  <a:lnTo>
                    <a:pt x="374645" y="92208"/>
                  </a:lnTo>
                  <a:lnTo>
                    <a:pt x="414819" y="71383"/>
                  </a:lnTo>
                  <a:lnTo>
                    <a:pt x="456398" y="53022"/>
                  </a:lnTo>
                  <a:lnTo>
                    <a:pt x="499286" y="37222"/>
                  </a:lnTo>
                  <a:lnTo>
                    <a:pt x="543387" y="24078"/>
                  </a:lnTo>
                  <a:lnTo>
                    <a:pt x="588605" y="13688"/>
                  </a:lnTo>
                  <a:lnTo>
                    <a:pt x="634843" y="6148"/>
                  </a:lnTo>
                  <a:lnTo>
                    <a:pt x="682006" y="1553"/>
                  </a:lnTo>
                  <a:lnTo>
                    <a:pt x="729996" y="0"/>
                  </a:lnTo>
                  <a:lnTo>
                    <a:pt x="4195572" y="0"/>
                  </a:lnTo>
                  <a:lnTo>
                    <a:pt x="4243561" y="1553"/>
                  </a:lnTo>
                  <a:lnTo>
                    <a:pt x="4290724" y="6148"/>
                  </a:lnTo>
                  <a:lnTo>
                    <a:pt x="4336962" y="13688"/>
                  </a:lnTo>
                  <a:lnTo>
                    <a:pt x="4382180" y="24078"/>
                  </a:lnTo>
                  <a:lnTo>
                    <a:pt x="4426281" y="37222"/>
                  </a:lnTo>
                  <a:lnTo>
                    <a:pt x="4469169" y="53022"/>
                  </a:lnTo>
                  <a:lnTo>
                    <a:pt x="4510748" y="71383"/>
                  </a:lnTo>
                  <a:lnTo>
                    <a:pt x="4550922" y="92208"/>
                  </a:lnTo>
                  <a:lnTo>
                    <a:pt x="4589594" y="115401"/>
                  </a:lnTo>
                  <a:lnTo>
                    <a:pt x="4626668" y="140866"/>
                  </a:lnTo>
                  <a:lnTo>
                    <a:pt x="4662048" y="168506"/>
                  </a:lnTo>
                  <a:lnTo>
                    <a:pt x="4695638" y="198226"/>
                  </a:lnTo>
                  <a:lnTo>
                    <a:pt x="4727341" y="229929"/>
                  </a:lnTo>
                  <a:lnTo>
                    <a:pt x="4757061" y="263519"/>
                  </a:lnTo>
                  <a:lnTo>
                    <a:pt x="4784701" y="298899"/>
                  </a:lnTo>
                  <a:lnTo>
                    <a:pt x="4810166" y="335973"/>
                  </a:lnTo>
                  <a:lnTo>
                    <a:pt x="4833359" y="374645"/>
                  </a:lnTo>
                  <a:lnTo>
                    <a:pt x="4854184" y="414819"/>
                  </a:lnTo>
                  <a:lnTo>
                    <a:pt x="4872545" y="456398"/>
                  </a:lnTo>
                  <a:lnTo>
                    <a:pt x="4888345" y="499286"/>
                  </a:lnTo>
                  <a:lnTo>
                    <a:pt x="4901489" y="543387"/>
                  </a:lnTo>
                  <a:lnTo>
                    <a:pt x="4911879" y="588605"/>
                  </a:lnTo>
                  <a:lnTo>
                    <a:pt x="4919419" y="634843"/>
                  </a:lnTo>
                  <a:lnTo>
                    <a:pt x="4924014" y="682006"/>
                  </a:lnTo>
                  <a:lnTo>
                    <a:pt x="4925568" y="729996"/>
                  </a:lnTo>
                  <a:lnTo>
                    <a:pt x="4925568" y="3649980"/>
                  </a:lnTo>
                  <a:lnTo>
                    <a:pt x="4924014" y="3697969"/>
                  </a:lnTo>
                  <a:lnTo>
                    <a:pt x="4919419" y="3745132"/>
                  </a:lnTo>
                  <a:lnTo>
                    <a:pt x="4911879" y="3791370"/>
                  </a:lnTo>
                  <a:lnTo>
                    <a:pt x="4901489" y="3836588"/>
                  </a:lnTo>
                  <a:lnTo>
                    <a:pt x="4888345" y="3880689"/>
                  </a:lnTo>
                  <a:lnTo>
                    <a:pt x="4872545" y="3923577"/>
                  </a:lnTo>
                  <a:lnTo>
                    <a:pt x="4854184" y="3965156"/>
                  </a:lnTo>
                  <a:lnTo>
                    <a:pt x="4833359" y="4005330"/>
                  </a:lnTo>
                  <a:lnTo>
                    <a:pt x="4810166" y="4044002"/>
                  </a:lnTo>
                  <a:lnTo>
                    <a:pt x="4784701" y="4081076"/>
                  </a:lnTo>
                  <a:lnTo>
                    <a:pt x="4757061" y="4116456"/>
                  </a:lnTo>
                  <a:lnTo>
                    <a:pt x="4727341" y="4150046"/>
                  </a:lnTo>
                  <a:lnTo>
                    <a:pt x="4695638" y="4181749"/>
                  </a:lnTo>
                  <a:lnTo>
                    <a:pt x="4662048" y="4211469"/>
                  </a:lnTo>
                  <a:lnTo>
                    <a:pt x="4626668" y="4239109"/>
                  </a:lnTo>
                  <a:lnTo>
                    <a:pt x="4589594" y="4264574"/>
                  </a:lnTo>
                  <a:lnTo>
                    <a:pt x="4550922" y="4287767"/>
                  </a:lnTo>
                  <a:lnTo>
                    <a:pt x="4510748" y="4308592"/>
                  </a:lnTo>
                  <a:lnTo>
                    <a:pt x="4469169" y="4326953"/>
                  </a:lnTo>
                  <a:lnTo>
                    <a:pt x="4426281" y="4342753"/>
                  </a:lnTo>
                  <a:lnTo>
                    <a:pt x="4382180" y="4355897"/>
                  </a:lnTo>
                  <a:lnTo>
                    <a:pt x="4336962" y="4366287"/>
                  </a:lnTo>
                  <a:lnTo>
                    <a:pt x="4290724" y="4373827"/>
                  </a:lnTo>
                  <a:lnTo>
                    <a:pt x="4243561" y="4378422"/>
                  </a:lnTo>
                  <a:lnTo>
                    <a:pt x="4195572" y="4379976"/>
                  </a:lnTo>
                  <a:lnTo>
                    <a:pt x="729996" y="4379976"/>
                  </a:lnTo>
                  <a:lnTo>
                    <a:pt x="682006" y="4378422"/>
                  </a:lnTo>
                  <a:lnTo>
                    <a:pt x="634843" y="4373827"/>
                  </a:lnTo>
                  <a:lnTo>
                    <a:pt x="588605" y="4366287"/>
                  </a:lnTo>
                  <a:lnTo>
                    <a:pt x="543387" y="4355897"/>
                  </a:lnTo>
                  <a:lnTo>
                    <a:pt x="499286" y="4342753"/>
                  </a:lnTo>
                  <a:lnTo>
                    <a:pt x="456398" y="4326953"/>
                  </a:lnTo>
                  <a:lnTo>
                    <a:pt x="414819" y="4308592"/>
                  </a:lnTo>
                  <a:lnTo>
                    <a:pt x="374645" y="4287767"/>
                  </a:lnTo>
                  <a:lnTo>
                    <a:pt x="335973" y="4264574"/>
                  </a:lnTo>
                  <a:lnTo>
                    <a:pt x="298899" y="4239109"/>
                  </a:lnTo>
                  <a:lnTo>
                    <a:pt x="263519" y="4211469"/>
                  </a:lnTo>
                  <a:lnTo>
                    <a:pt x="229929" y="4181749"/>
                  </a:lnTo>
                  <a:lnTo>
                    <a:pt x="198226" y="4150046"/>
                  </a:lnTo>
                  <a:lnTo>
                    <a:pt x="168506" y="4116456"/>
                  </a:lnTo>
                  <a:lnTo>
                    <a:pt x="140866" y="4081076"/>
                  </a:lnTo>
                  <a:lnTo>
                    <a:pt x="115401" y="4044002"/>
                  </a:lnTo>
                  <a:lnTo>
                    <a:pt x="92208" y="4005330"/>
                  </a:lnTo>
                  <a:lnTo>
                    <a:pt x="71383" y="3965156"/>
                  </a:lnTo>
                  <a:lnTo>
                    <a:pt x="53022" y="3923577"/>
                  </a:lnTo>
                  <a:lnTo>
                    <a:pt x="37222" y="3880689"/>
                  </a:lnTo>
                  <a:lnTo>
                    <a:pt x="24078" y="3836588"/>
                  </a:lnTo>
                  <a:lnTo>
                    <a:pt x="13688" y="3791370"/>
                  </a:lnTo>
                  <a:lnTo>
                    <a:pt x="6148" y="3745132"/>
                  </a:lnTo>
                  <a:lnTo>
                    <a:pt x="1553" y="3697969"/>
                  </a:lnTo>
                  <a:lnTo>
                    <a:pt x="0" y="3649980"/>
                  </a:lnTo>
                  <a:lnTo>
                    <a:pt x="0" y="729996"/>
                  </a:lnTo>
                  <a:close/>
                </a:path>
              </a:pathLst>
            </a:custGeom>
            <a:ln w="12192">
              <a:solidFill>
                <a:srgbClr val="374042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9" name="object 9"/>
          <p:cNvSpPr txBox="1"/>
          <p:nvPr/>
        </p:nvSpPr>
        <p:spPr>
          <a:xfrm>
            <a:off x="6362827" y="726694"/>
            <a:ext cx="4326890" cy="331787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750570">
              <a:lnSpc>
                <a:spcPct val="100000"/>
              </a:lnSpc>
              <a:spcBef>
                <a:spcPts val="100"/>
              </a:spcBef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Осознание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российской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гражданской </a:t>
            </a:r>
            <a:r>
              <a:rPr sz="1800" spc="-3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идентичности;</a:t>
            </a:r>
            <a:endParaRPr sz="1800">
              <a:latin typeface="Calibri"/>
              <a:cs typeface="Calibri"/>
            </a:endParaRPr>
          </a:p>
          <a:p>
            <a:pPr marL="12700" marR="199390">
              <a:lnSpc>
                <a:spcPct val="100000"/>
              </a:lnSpc>
            </a:pP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готовность</a:t>
            </a:r>
            <a:r>
              <a:rPr sz="1800" spc="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обучающихся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1800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саморазвитию, </a:t>
            </a:r>
            <a:r>
              <a:rPr sz="1800" spc="-3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самостоятельности</a:t>
            </a:r>
            <a:r>
              <a:rPr sz="1800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личностному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самоопределению;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ценность</a:t>
            </a:r>
            <a:r>
              <a:rPr sz="1800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самостоятельности</a:t>
            </a:r>
            <a:r>
              <a:rPr sz="1800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инициативы; </a:t>
            </a:r>
            <a:r>
              <a:rPr sz="1800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наличие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мотивации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целенаправленной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социально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значимой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деятельности;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сформированность</a:t>
            </a:r>
            <a:r>
              <a:rPr sz="1800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внутренней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позиции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личности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как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особого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ценностного</a:t>
            </a:r>
            <a:endParaRPr sz="1800">
              <a:latin typeface="Calibri"/>
              <a:cs typeface="Calibri"/>
            </a:endParaRPr>
          </a:p>
          <a:p>
            <a:pPr marL="12700" marR="235585">
              <a:lnSpc>
                <a:spcPct val="100000"/>
              </a:lnSpc>
              <a:spcBef>
                <a:spcPts val="5"/>
              </a:spcBef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отношения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себе,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окружающим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людям</a:t>
            </a:r>
            <a:r>
              <a:rPr sz="1800" spc="-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 </a:t>
            </a:r>
            <a:r>
              <a:rPr sz="1800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жизни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в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целом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4" name="object 1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64"/>
              </a:lnSpc>
            </a:pPr>
            <a:fld id="{81D60167-4931-47E6-BA6A-407CBD079E47}" type="slidenum">
              <a:rPr spc="-5" dirty="0"/>
              <a:t>3</a:t>
            </a:fld>
            <a:endParaRPr spc="-5" dirty="0"/>
          </a:p>
        </p:txBody>
      </p:sp>
      <p:sp>
        <p:nvSpPr>
          <p:cNvPr id="10" name="object 10"/>
          <p:cNvSpPr txBox="1"/>
          <p:nvPr/>
        </p:nvSpPr>
        <p:spPr>
          <a:xfrm>
            <a:off x="2088895" y="923671"/>
            <a:ext cx="3711575" cy="24536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34620">
              <a:lnSpc>
                <a:spcPts val="2000"/>
              </a:lnSpc>
              <a:spcBef>
                <a:spcPts val="100"/>
              </a:spcBef>
            </a:pP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ФГОС</a:t>
            </a:r>
            <a:r>
              <a:rPr sz="1800" b="1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НОО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ts val="2000"/>
              </a:lnSpc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Сформированная</a:t>
            </a:r>
            <a:r>
              <a:rPr sz="1800" spc="-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система</a:t>
            </a:r>
            <a:endParaRPr sz="1800">
              <a:latin typeface="Calibri"/>
              <a:cs typeface="Calibri"/>
            </a:endParaRPr>
          </a:p>
          <a:p>
            <a:pPr marL="12700" marR="5080">
              <a:lnSpc>
                <a:spcPct val="100000"/>
              </a:lnSpc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ценностных отношений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обучающихся </a:t>
            </a:r>
            <a:r>
              <a:rPr sz="1800" spc="-39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к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себе,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другим участникам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образовательного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процесса,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самому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образовательному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процессу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его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результатам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(например,</a:t>
            </a:r>
            <a:r>
              <a:rPr sz="1800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осознание,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готовность,</a:t>
            </a:r>
            <a:r>
              <a:rPr sz="1800" spc="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ориентация,</a:t>
            </a:r>
            <a:endParaRPr sz="1800">
              <a:latin typeface="Calibri"/>
              <a:cs typeface="Calibri"/>
            </a:endParaRPr>
          </a:p>
          <a:p>
            <a:pPr marL="12700">
              <a:lnSpc>
                <a:spcPct val="100000"/>
              </a:lnSpc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восприимчивость,</a:t>
            </a:r>
            <a:r>
              <a:rPr sz="1800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установка).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6416040" y="377952"/>
            <a:ext cx="1240790" cy="368935"/>
          </a:xfrm>
          <a:prstGeom prst="rect">
            <a:avLst/>
          </a:prstGeom>
          <a:solidFill>
            <a:srgbClr val="F1F1F1"/>
          </a:solidFill>
        </p:spPr>
        <p:txBody>
          <a:bodyPr vert="horz" wrap="square" lIns="0" tIns="30480" rIns="0" bIns="0" rtlCol="0">
            <a:spAutoFit/>
          </a:bodyPr>
          <a:lstStyle/>
          <a:p>
            <a:pPr marL="99060">
              <a:lnSpc>
                <a:spcPct val="100000"/>
              </a:lnSpc>
              <a:spcBef>
                <a:spcPts val="240"/>
              </a:spcBef>
            </a:pPr>
            <a:r>
              <a:rPr sz="1800" b="1" spc="-15" dirty="0">
                <a:solidFill>
                  <a:srgbClr val="001F5F"/>
                </a:solidFill>
                <a:latin typeface="Calibri"/>
                <a:cs typeface="Calibri"/>
              </a:rPr>
              <a:t>ФГОС</a:t>
            </a:r>
            <a:r>
              <a:rPr sz="1800" b="1" spc="-6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ООО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934008" y="3630548"/>
            <a:ext cx="6373495" cy="2860675"/>
          </a:xfrm>
          <a:prstGeom prst="rect">
            <a:avLst/>
          </a:prstGeom>
        </p:spPr>
        <p:txBody>
          <a:bodyPr vert="horz" wrap="square" lIns="0" tIns="58419" rIns="0" bIns="0" rtlCol="0">
            <a:spAutoFit/>
          </a:bodyPr>
          <a:lstStyle/>
          <a:p>
            <a:pPr marL="328295">
              <a:lnSpc>
                <a:spcPct val="100000"/>
              </a:lnSpc>
              <a:spcBef>
                <a:spcPts val="459"/>
              </a:spcBef>
            </a:pP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Личностные </a:t>
            </a:r>
            <a:r>
              <a:rPr sz="1800" b="1" spc="-20" dirty="0">
                <a:solidFill>
                  <a:srgbClr val="001F5F"/>
                </a:solidFill>
                <a:latin typeface="Calibri"/>
                <a:cs typeface="Calibri"/>
              </a:rPr>
              <a:t>результаты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spc="-10" dirty="0">
                <a:solidFill>
                  <a:srgbClr val="001F5F"/>
                </a:solidFill>
                <a:latin typeface="Calibri"/>
                <a:cs typeface="Calibri"/>
              </a:rPr>
              <a:t>достигаются</a:t>
            </a:r>
            <a:r>
              <a:rPr sz="1800" b="1" spc="-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b="1" dirty="0">
                <a:solidFill>
                  <a:srgbClr val="001F5F"/>
                </a:solidFill>
                <a:latin typeface="Calibri"/>
                <a:cs typeface="Calibri"/>
              </a:rPr>
              <a:t>в </a:t>
            </a:r>
            <a:r>
              <a:rPr sz="1800" b="1" spc="-30" dirty="0">
                <a:solidFill>
                  <a:srgbClr val="001F5F"/>
                </a:solidFill>
                <a:latin typeface="Calibri"/>
                <a:cs typeface="Calibri"/>
              </a:rPr>
              <a:t>ходе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spcBef>
                <a:spcPts val="359"/>
              </a:spcBef>
              <a:buFont typeface="Microsoft Sans Serif"/>
              <a:buChar char="•"/>
              <a:tabLst>
                <a:tab pos="299085" algn="l"/>
                <a:tab pos="299720" algn="l"/>
              </a:tabLst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гражданского</a:t>
            </a:r>
            <a:r>
              <a:rPr sz="1800" spc="-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воспитания,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Font typeface="Microsoft Sans Serif"/>
              <a:buChar char="•"/>
              <a:tabLst>
                <a:tab pos="299085" algn="l"/>
                <a:tab pos="299720" algn="l"/>
              </a:tabLst>
            </a:pP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патриотического</a:t>
            </a:r>
            <a:r>
              <a:rPr sz="1800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воспитания,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Font typeface="Microsoft Sans Serif"/>
              <a:buChar char="•"/>
              <a:tabLst>
                <a:tab pos="299085" algn="l"/>
                <a:tab pos="299720" algn="l"/>
              </a:tabLst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духовно-нравственного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воспитания,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Font typeface="Microsoft Sans Serif"/>
              <a:buChar char="•"/>
              <a:tabLst>
                <a:tab pos="299085" algn="l"/>
                <a:tab pos="299720" algn="l"/>
              </a:tabLst>
            </a:pP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эстетического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воспитания,</a:t>
            </a:r>
            <a:endParaRPr sz="1800">
              <a:latin typeface="Calibri"/>
              <a:cs typeface="Calibri"/>
            </a:endParaRPr>
          </a:p>
          <a:p>
            <a:pPr marL="299085" marR="5080" indent="-287020">
              <a:lnSpc>
                <a:spcPct val="100000"/>
              </a:lnSpc>
              <a:buFont typeface="Microsoft Sans Serif"/>
              <a:buChar char="•"/>
              <a:tabLst>
                <a:tab pos="299085" algn="l"/>
                <a:tab pos="299720" algn="l"/>
              </a:tabLst>
            </a:pP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физического</a:t>
            </a:r>
            <a:r>
              <a:rPr sz="1800" spc="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воспитания,</a:t>
            </a:r>
            <a:r>
              <a:rPr sz="1800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формирование</a:t>
            </a:r>
            <a:r>
              <a:rPr sz="1800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культуры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здоровья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 </a:t>
            </a:r>
            <a:r>
              <a:rPr sz="1800" spc="-3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эмоционального</a:t>
            </a:r>
            <a:r>
              <a:rPr sz="1800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благополучия,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Font typeface="Microsoft Sans Serif"/>
              <a:buChar char="•"/>
              <a:tabLst>
                <a:tab pos="299085" algn="l"/>
                <a:tab pos="299720" algn="l"/>
              </a:tabLst>
            </a:pPr>
            <a:r>
              <a:rPr sz="1800" spc="-20" dirty="0">
                <a:solidFill>
                  <a:srgbClr val="001F5F"/>
                </a:solidFill>
                <a:latin typeface="Calibri"/>
                <a:cs typeface="Calibri"/>
              </a:rPr>
              <a:t>трудового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воспитания,</a:t>
            </a:r>
            <a:endParaRPr sz="1800">
              <a:latin typeface="Calibri"/>
              <a:cs typeface="Calibri"/>
            </a:endParaRPr>
          </a:p>
          <a:p>
            <a:pPr marL="299085" indent="-287020">
              <a:lnSpc>
                <a:spcPct val="100000"/>
              </a:lnSpc>
              <a:buFont typeface="Microsoft Sans Serif"/>
              <a:buChar char="•"/>
              <a:tabLst>
                <a:tab pos="299085" algn="l"/>
                <a:tab pos="299720" algn="l"/>
              </a:tabLst>
            </a:pP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экологического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воспитания,</a:t>
            </a:r>
            <a:endParaRPr sz="1800">
              <a:latin typeface="Calibri"/>
              <a:cs typeface="Calibri"/>
            </a:endParaRPr>
          </a:p>
          <a:p>
            <a:pPr marL="350520" indent="-338455">
              <a:lnSpc>
                <a:spcPct val="100000"/>
              </a:lnSpc>
              <a:spcBef>
                <a:spcPts val="5"/>
              </a:spcBef>
              <a:buFont typeface="Microsoft Sans Serif"/>
              <a:buChar char="•"/>
              <a:tabLst>
                <a:tab pos="350520" algn="l"/>
                <a:tab pos="351155" algn="l"/>
              </a:tabLst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воспитания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ценности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научного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познания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title"/>
          </p:nvPr>
        </p:nvSpPr>
        <p:spPr>
          <a:xfrm>
            <a:off x="777646" y="0"/>
            <a:ext cx="4824095" cy="87884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25" dirty="0"/>
              <a:t>Требования</a:t>
            </a:r>
          </a:p>
          <a:p>
            <a:pPr marL="12700">
              <a:lnSpc>
                <a:spcPct val="100000"/>
              </a:lnSpc>
            </a:pPr>
            <a:r>
              <a:rPr spc="-5" dirty="0"/>
              <a:t>к</a:t>
            </a:r>
            <a:r>
              <a:rPr spc="-10" dirty="0"/>
              <a:t> </a:t>
            </a:r>
            <a:r>
              <a:rPr spc="-15" dirty="0"/>
              <a:t>личностным</a:t>
            </a:r>
            <a:r>
              <a:rPr spc="35" dirty="0"/>
              <a:t> </a:t>
            </a:r>
            <a:r>
              <a:rPr spc="-40" dirty="0"/>
              <a:t>результатам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1258277" y="1477136"/>
            <a:ext cx="9046845" cy="1737360"/>
          </a:xfrm>
          <a:prstGeom prst="rect">
            <a:avLst/>
          </a:prstGeom>
          <a:ln w="12700">
            <a:solidFill>
              <a:srgbClr val="000000"/>
            </a:solidFill>
          </a:ln>
        </p:spPr>
        <p:txBody>
          <a:bodyPr vert="horz" wrap="square" lIns="0" tIns="30480" rIns="0" bIns="0" rtlCol="0">
            <a:spAutoFit/>
          </a:bodyPr>
          <a:lstStyle/>
          <a:p>
            <a:pPr marL="91440">
              <a:lnSpc>
                <a:spcPct val="100000"/>
              </a:lnSpc>
              <a:spcBef>
                <a:spcPts val="240"/>
              </a:spcBef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Освоение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обучающимися</a:t>
            </a:r>
            <a:r>
              <a:rPr sz="1800" spc="3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межпредметных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понятий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(используются</a:t>
            </a:r>
            <a:r>
              <a:rPr sz="1800" spc="4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в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нескольких</a:t>
            </a:r>
            <a:endParaRPr sz="1800">
              <a:latin typeface="Calibri"/>
              <a:cs typeface="Calibri"/>
            </a:endParaRPr>
          </a:p>
          <a:p>
            <a:pPr marL="91440" marR="389255">
              <a:lnSpc>
                <a:spcPct val="100000"/>
              </a:lnSpc>
              <a:spcBef>
                <a:spcPts val="5"/>
              </a:spcBef>
            </a:pP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предметных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областях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позволяют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связывать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знания</a:t>
            </a:r>
            <a:r>
              <a:rPr sz="1800" spc="2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из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различных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учебных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предметов, </a:t>
            </a:r>
            <a:r>
              <a:rPr sz="1800" spc="-39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учебных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курсов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(в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5" dirty="0">
                <a:solidFill>
                  <a:srgbClr val="001F5F"/>
                </a:solidFill>
                <a:latin typeface="Calibri"/>
                <a:cs typeface="Calibri"/>
              </a:rPr>
              <a:t>том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числе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внеурочной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деятельности),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dirty="0">
                <a:solidFill>
                  <a:srgbClr val="001F5F"/>
                </a:solidFill>
                <a:latin typeface="Calibri"/>
                <a:cs typeface="Calibri"/>
              </a:rPr>
              <a:t>а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также</a:t>
            </a:r>
            <a:endParaRPr sz="1800">
              <a:latin typeface="Calibri"/>
              <a:cs typeface="Calibri"/>
            </a:endParaRPr>
          </a:p>
          <a:p>
            <a:pPr marL="377825" indent="-287020">
              <a:lnSpc>
                <a:spcPct val="100000"/>
              </a:lnSpc>
              <a:buFont typeface="Wingdings"/>
              <a:buChar char=""/>
              <a:tabLst>
                <a:tab pos="377825" algn="l"/>
                <a:tab pos="378460" algn="l"/>
              </a:tabLst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универсальными</a:t>
            </a:r>
            <a:r>
              <a:rPr sz="1800" spc="1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учебными</a:t>
            </a:r>
            <a:r>
              <a:rPr sz="1800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познавательными</a:t>
            </a:r>
            <a:r>
              <a:rPr sz="1800" spc="5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действиями,</a:t>
            </a:r>
            <a:endParaRPr sz="1800">
              <a:latin typeface="Calibri"/>
              <a:cs typeface="Calibri"/>
            </a:endParaRPr>
          </a:p>
          <a:p>
            <a:pPr marL="377825" indent="-287020">
              <a:lnSpc>
                <a:spcPct val="100000"/>
              </a:lnSpc>
              <a:buFont typeface="Wingdings"/>
              <a:buChar char=""/>
              <a:tabLst>
                <a:tab pos="377825" algn="l"/>
                <a:tab pos="378460" algn="l"/>
              </a:tabLst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универсальными</a:t>
            </a:r>
            <a:r>
              <a:rPr sz="1800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учебными</a:t>
            </a:r>
            <a:r>
              <a:rPr sz="1800" spc="4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коммуникативными</a:t>
            </a:r>
            <a:r>
              <a:rPr sz="1800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действиями,</a:t>
            </a:r>
            <a:endParaRPr sz="1800">
              <a:latin typeface="Calibri"/>
              <a:cs typeface="Calibri"/>
            </a:endParaRPr>
          </a:p>
          <a:p>
            <a:pPr marL="377825" indent="-287020">
              <a:lnSpc>
                <a:spcPct val="100000"/>
              </a:lnSpc>
              <a:buFont typeface="Wingdings"/>
              <a:buChar char=""/>
              <a:tabLst>
                <a:tab pos="377825" algn="l"/>
                <a:tab pos="378460" algn="l"/>
              </a:tabLst>
            </a:pP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универсальными</a:t>
            </a:r>
            <a:r>
              <a:rPr sz="1800" spc="2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учебными</a:t>
            </a:r>
            <a:r>
              <a:rPr sz="1800" spc="3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10" dirty="0">
                <a:solidFill>
                  <a:srgbClr val="001F5F"/>
                </a:solidFill>
                <a:latin typeface="Calibri"/>
                <a:cs typeface="Calibri"/>
              </a:rPr>
              <a:t>регулятивными</a:t>
            </a:r>
            <a:r>
              <a:rPr sz="1800" spc="10" dirty="0">
                <a:solidFill>
                  <a:srgbClr val="001F5F"/>
                </a:solidFill>
                <a:latin typeface="Calibri"/>
                <a:cs typeface="Calibri"/>
              </a:rPr>
              <a:t> </a:t>
            </a:r>
            <a:r>
              <a:rPr sz="1800" spc="-5" dirty="0">
                <a:solidFill>
                  <a:srgbClr val="001F5F"/>
                </a:solidFill>
                <a:latin typeface="Calibri"/>
                <a:cs typeface="Calibri"/>
              </a:rPr>
              <a:t>действиями</a:t>
            </a:r>
            <a:endParaRPr sz="1800">
              <a:latin typeface="Calibri"/>
              <a:cs typeface="Calibri"/>
            </a:endParaRPr>
          </a:p>
        </p:txBody>
      </p:sp>
      <p:sp>
        <p:nvSpPr>
          <p:cNvPr id="5" name="object 5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64"/>
              </a:lnSpc>
            </a:pPr>
            <a:fld id="{81D60167-4931-47E6-BA6A-407CBD079E47}" type="slidenum">
              <a:rPr spc="-5" dirty="0"/>
              <a:t>4</a:t>
            </a:fld>
            <a:endParaRPr spc="-5"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269238" y="340613"/>
            <a:ext cx="789559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25" dirty="0"/>
              <a:t>Требования</a:t>
            </a:r>
            <a:r>
              <a:rPr spc="20" dirty="0"/>
              <a:t> </a:t>
            </a:r>
            <a:r>
              <a:rPr spc="-5" dirty="0"/>
              <a:t>к</a:t>
            </a:r>
            <a:r>
              <a:rPr dirty="0"/>
              <a:t> </a:t>
            </a:r>
            <a:r>
              <a:rPr spc="-10" dirty="0"/>
              <a:t>метапредметным</a:t>
            </a:r>
            <a:r>
              <a:rPr spc="50" dirty="0"/>
              <a:t> </a:t>
            </a:r>
            <a:r>
              <a:rPr spc="-40" dirty="0"/>
              <a:t>результатам</a:t>
            </a:r>
          </a:p>
        </p:txBody>
      </p:sp>
      <p:graphicFrame>
        <p:nvGraphicFramePr>
          <p:cNvPr id="4" name="object 4"/>
          <p:cNvGraphicFramePr>
            <a:graphicFrameLocks noGrp="1"/>
          </p:cNvGraphicFramePr>
          <p:nvPr/>
        </p:nvGraphicFramePr>
        <p:xfrm>
          <a:off x="1251927" y="3438905"/>
          <a:ext cx="9055099" cy="315470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99783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978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0594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14400">
                <a:tc>
                  <a:txBody>
                    <a:bodyPr/>
                    <a:lstStyle/>
                    <a:p>
                      <a:pPr marL="91440" marR="2946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b="1" spc="-10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Универсальные </a:t>
                      </a:r>
                      <a:r>
                        <a:rPr sz="1800" b="1" spc="-5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учебные </a:t>
                      </a:r>
                      <a:r>
                        <a:rPr sz="1800" b="1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познавательные</a:t>
                      </a:r>
                      <a:r>
                        <a:rPr sz="1800" b="1" spc="-45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действия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 marR="42418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b="1" spc="-10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Универсальные </a:t>
                      </a:r>
                      <a:r>
                        <a:rPr sz="1800" b="1" spc="-5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учебные </a:t>
                      </a:r>
                      <a:r>
                        <a:rPr sz="1800" b="1" spc="-395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10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коммуникативные </a:t>
                      </a:r>
                      <a:r>
                        <a:rPr sz="1800" b="1" spc="-5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 действия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 marR="4851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b="1" spc="-10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Универсальные </a:t>
                      </a:r>
                      <a:r>
                        <a:rPr sz="1800" b="1" spc="-5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учебные </a:t>
                      </a:r>
                      <a:r>
                        <a:rPr sz="1800" b="1" spc="-395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регулятивные</a:t>
                      </a:r>
                      <a:r>
                        <a:rPr sz="1800" b="1" spc="-50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действия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080">
                <a:tc>
                  <a:txBody>
                    <a:bodyPr/>
                    <a:lstStyle/>
                    <a:p>
                      <a:pPr marL="91440" marR="92011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базовые</a:t>
                      </a:r>
                      <a:r>
                        <a:rPr sz="1800" spc="-6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логические </a:t>
                      </a:r>
                      <a:r>
                        <a:rPr sz="1800" spc="-39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действия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общение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самоорганизация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7022">
                <a:tc rowSpan="2">
                  <a:txBody>
                    <a:bodyPr/>
                    <a:lstStyle/>
                    <a:p>
                      <a:pPr marL="91440" marR="14986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базовые </a:t>
                      </a:r>
                      <a:r>
                        <a:rPr sz="18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исследовательские </a:t>
                      </a:r>
                      <a:r>
                        <a:rPr sz="1800" spc="-39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действия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4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совместная</a:t>
                      </a:r>
                      <a:r>
                        <a:rPr sz="1800" spc="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деятельность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45"/>
                        </a:spcBef>
                      </a:pPr>
                      <a:r>
                        <a:rPr sz="18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самоконтроль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57403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rowSpan="2"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эмоциональный</a:t>
                      </a:r>
                      <a:r>
                        <a:rPr sz="18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интеллект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20039">
                <a:tc rowSpan="2">
                  <a:txBody>
                    <a:bodyPr/>
                    <a:lstStyle/>
                    <a:p>
                      <a:pPr marL="91440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работа </a:t>
                      </a:r>
                      <a:r>
                        <a:rPr sz="18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</a:t>
                      </a:r>
                      <a:r>
                        <a:rPr sz="18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информацией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65760"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 vMerge="1">
                  <a:txBody>
                    <a:bodyPr/>
                    <a:lstStyle/>
                    <a:p>
                      <a:endParaRPr/>
                    </a:p>
                  </a:txBody>
                  <a:tcPr marL="0" marR="0" marT="31115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92075">
                        <a:lnSpc>
                          <a:spcPct val="100000"/>
                        </a:lnSpc>
                        <a:spcBef>
                          <a:spcPts val="250"/>
                        </a:spcBef>
                      </a:pPr>
                      <a:r>
                        <a:rPr sz="18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принятие</a:t>
                      </a:r>
                      <a:r>
                        <a:rPr sz="1800" spc="1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себя</a:t>
                      </a:r>
                      <a:r>
                        <a:rPr sz="1800" spc="-1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solidFill>
                            <a:srgbClr val="001F5F"/>
                          </a:solidFill>
                          <a:latin typeface="Calibri"/>
                          <a:cs typeface="Calibri"/>
                        </a:rPr>
                        <a:t>других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175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2"/>
          <p:cNvGraphicFramePr>
            <a:graphicFrameLocks noGrp="1"/>
          </p:cNvGraphicFramePr>
          <p:nvPr/>
        </p:nvGraphicFramePr>
        <p:xfrm>
          <a:off x="1445386" y="1548638"/>
          <a:ext cx="8826500" cy="43027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44132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413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39"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15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ФГОС</a:t>
                      </a:r>
                      <a:r>
                        <a:rPr sz="1800" b="1" spc="-60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НОО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635" algn="ctr">
                        <a:lnSpc>
                          <a:spcPct val="100000"/>
                        </a:lnSpc>
                        <a:spcBef>
                          <a:spcPts val="240"/>
                        </a:spcBef>
                      </a:pPr>
                      <a:r>
                        <a:rPr sz="1800" b="1" spc="-15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ФГОС</a:t>
                      </a:r>
                      <a:r>
                        <a:rPr sz="1800" b="1" spc="-60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 </a:t>
                      </a:r>
                      <a:r>
                        <a:rPr sz="1800" b="1" spc="-5" dirty="0">
                          <a:solidFill>
                            <a:srgbClr val="006FC0"/>
                          </a:solidFill>
                          <a:latin typeface="Calibri"/>
                          <a:cs typeface="Calibri"/>
                        </a:rPr>
                        <a:t>ООО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31869">
                <a:tc>
                  <a:txBody>
                    <a:bodyPr/>
                    <a:lstStyle/>
                    <a:p>
                      <a:pPr marL="377825" marR="699135" indent="-287020">
                        <a:lnSpc>
                          <a:spcPct val="100000"/>
                        </a:lnSpc>
                        <a:spcBef>
                          <a:spcPts val="240"/>
                        </a:spcBef>
                        <a:buFont typeface="Microsoft Sans Serif"/>
                        <a:buChar char="•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формулируются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в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деятельностной </a:t>
                      </a:r>
                      <a:r>
                        <a:rPr sz="1800" spc="-3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форме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с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усилением акцента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на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77825" marR="671195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применение</a:t>
                      </a:r>
                      <a:r>
                        <a:rPr sz="18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знаний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конкретных </a:t>
                      </a:r>
                      <a:r>
                        <a:rPr sz="1800" spc="-3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умений;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77825" marR="619760" indent="-287020">
                        <a:lnSpc>
                          <a:spcPct val="100000"/>
                        </a:lnSpc>
                        <a:spcBef>
                          <a:spcPts val="5"/>
                        </a:spcBef>
                        <a:buFont typeface="Microsoft Sans Serif"/>
                        <a:buChar char="•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определяют минимум 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содержания </a:t>
                      </a:r>
                      <a:r>
                        <a:rPr sz="1800" spc="-3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начального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общего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 образования,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изучение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которого</a:t>
                      </a:r>
                      <a:r>
                        <a:rPr sz="18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гарантирует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77825">
                        <a:lnSpc>
                          <a:spcPct val="100000"/>
                        </a:lnSpc>
                      </a:pPr>
                      <a:r>
                        <a:rPr sz="1800" spc="-15" dirty="0">
                          <a:latin typeface="Calibri"/>
                          <a:cs typeface="Calibri"/>
                        </a:rPr>
                        <a:t>государство,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построенного</a:t>
                      </a:r>
                      <a:r>
                        <a:rPr sz="18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в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логике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77825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изучения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каждого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учебного</a:t>
                      </a:r>
                      <a:r>
                        <a:rPr sz="18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предмета;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77825" indent="-287020">
                        <a:lnSpc>
                          <a:spcPct val="100000"/>
                        </a:lnSpc>
                        <a:buFont typeface="Microsoft Sans Serif"/>
                        <a:buChar char="•"/>
                        <a:tabLst>
                          <a:tab pos="377825" algn="l"/>
                          <a:tab pos="378460" algn="l"/>
                        </a:tabLst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усиливают акценты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на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изучение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77825" marR="281940">
                        <a:lnSpc>
                          <a:spcPct val="100000"/>
                        </a:lnSpc>
                        <a:spcBef>
                          <a:spcPts val="5"/>
                        </a:spcBef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явлений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процессов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современной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России</a:t>
                      </a:r>
                      <a:r>
                        <a:rPr sz="1800" spc="1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мира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целом,</a:t>
                      </a:r>
                      <a:r>
                        <a:rPr sz="1800" spc="-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современного </a:t>
                      </a:r>
                      <a:r>
                        <a:rPr sz="1800" spc="-3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состояния</a:t>
                      </a:r>
                      <a:r>
                        <a:rPr sz="180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науки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pPr marL="378460" indent="-287020" algn="just">
                        <a:lnSpc>
                          <a:spcPct val="100000"/>
                        </a:lnSpc>
                        <a:spcBef>
                          <a:spcPts val="240"/>
                        </a:spcBef>
                        <a:buFont typeface="Microsoft Sans Serif"/>
                        <a:buChar char="•"/>
                        <a:tabLst>
                          <a:tab pos="379095" algn="l"/>
                        </a:tabLst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освоение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обучающимися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25" dirty="0">
                          <a:latin typeface="Calibri"/>
                          <a:cs typeface="Calibri"/>
                        </a:rPr>
                        <a:t>ходе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78460" marR="325120" algn="just">
                        <a:lnSpc>
                          <a:spcPct val="100000"/>
                        </a:lnSpc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изучения учебного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предмета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научных </a:t>
                      </a:r>
                      <a:r>
                        <a:rPr sz="1800" spc="-3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знаний,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умений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и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способов действий, </a:t>
                      </a:r>
                      <a:r>
                        <a:rPr sz="1800" spc="-3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специфических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для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соответствующей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предметной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области;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78460" indent="-287020">
                        <a:lnSpc>
                          <a:spcPct val="100000"/>
                        </a:lnSpc>
                        <a:spcBef>
                          <a:spcPts val="5"/>
                        </a:spcBef>
                        <a:buFont typeface="Microsoft Sans Serif"/>
                        <a:buChar char="•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800" spc="-5" dirty="0">
                          <a:latin typeface="Calibri"/>
                          <a:cs typeface="Calibri"/>
                        </a:rPr>
                        <a:t>предпосылки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 научного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типа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мышления;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78460" marR="603885" indent="-287020">
                        <a:lnSpc>
                          <a:spcPct val="100000"/>
                        </a:lnSpc>
                        <a:buFont typeface="Microsoft Sans Serif"/>
                        <a:buChar char="•"/>
                        <a:tabLst>
                          <a:tab pos="378460" algn="l"/>
                          <a:tab pos="379095" algn="l"/>
                        </a:tabLst>
                      </a:pPr>
                      <a:r>
                        <a:rPr sz="1800" dirty="0">
                          <a:latin typeface="Calibri"/>
                          <a:cs typeface="Calibri"/>
                        </a:rPr>
                        <a:t>виды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деятельности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по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получению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нового знания,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его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интерпретации, </a:t>
                      </a:r>
                      <a:r>
                        <a:rPr sz="1800" spc="-3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преобразованию</a:t>
                      </a:r>
                      <a:r>
                        <a:rPr sz="1800" spc="2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и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применению</a:t>
                      </a:r>
                      <a:r>
                        <a:rPr sz="1800" spc="2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в</a:t>
                      </a:r>
                      <a:endParaRPr sz="1800">
                        <a:latin typeface="Calibri"/>
                        <a:cs typeface="Calibri"/>
                      </a:endParaRPr>
                    </a:p>
                    <a:p>
                      <a:pPr marL="378460" marR="448945">
                        <a:lnSpc>
                          <a:spcPct val="100000"/>
                        </a:lnSpc>
                      </a:pPr>
                      <a:r>
                        <a:rPr sz="1800" spc="-10" dirty="0">
                          <a:latin typeface="Calibri"/>
                          <a:cs typeface="Calibri"/>
                        </a:rPr>
                        <a:t>различных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учебных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ситуациях,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в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5" dirty="0">
                          <a:latin typeface="Calibri"/>
                          <a:cs typeface="Calibri"/>
                        </a:rPr>
                        <a:t>том </a:t>
                      </a:r>
                      <a:r>
                        <a:rPr sz="1800" spc="-39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числе</a:t>
                      </a:r>
                      <a:r>
                        <a:rPr sz="1800" spc="10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при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10" dirty="0">
                          <a:latin typeface="Calibri"/>
                          <a:cs typeface="Calibri"/>
                        </a:rPr>
                        <a:t>создании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учебных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dirty="0">
                          <a:latin typeface="Calibri"/>
                          <a:cs typeface="Calibri"/>
                        </a:rPr>
                        <a:t>и 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социальных</a:t>
                      </a:r>
                      <a:r>
                        <a:rPr sz="1800" spc="5" dirty="0">
                          <a:latin typeface="Calibri"/>
                          <a:cs typeface="Calibri"/>
                        </a:rPr>
                        <a:t> </a:t>
                      </a:r>
                      <a:r>
                        <a:rPr sz="1800" spc="-5" dirty="0">
                          <a:latin typeface="Calibri"/>
                          <a:cs typeface="Calibri"/>
                        </a:rPr>
                        <a:t>проектов</a:t>
                      </a:r>
                      <a:endParaRPr sz="1800">
                        <a:latin typeface="Calibri"/>
                        <a:cs typeface="Calibri"/>
                      </a:endParaRPr>
                    </a:p>
                  </a:txBody>
                  <a:tcPr marL="0" marR="0" marT="30480" marB="0">
                    <a:lnL w="12700">
                      <a:solidFill>
                        <a:srgbClr val="000000"/>
                      </a:solidFill>
                      <a:prstDash val="solid"/>
                    </a:lnL>
                    <a:lnR w="12700">
                      <a:solidFill>
                        <a:srgbClr val="000000"/>
                      </a:solidFill>
                      <a:prstDash val="solid"/>
                    </a:lnR>
                    <a:lnT w="12700">
                      <a:solidFill>
                        <a:srgbClr val="000000"/>
                      </a:solidFill>
                      <a:prstDash val="solid"/>
                    </a:lnT>
                    <a:lnB w="12700">
                      <a:solidFill>
                        <a:srgbClr val="000000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4" name="object 4"/>
          <p:cNvSpPr txBox="1">
            <a:spLocks noGrp="1"/>
          </p:cNvSpPr>
          <p:nvPr>
            <p:ph type="sldNum" sz="quarter" idx="7"/>
          </p:nvPr>
        </p:nvSpPr>
        <p:spPr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38100">
              <a:lnSpc>
                <a:spcPts val="1864"/>
              </a:lnSpc>
            </a:pPr>
            <a:fld id="{81D60167-4931-47E6-BA6A-407CBD079E47}" type="slidenum">
              <a:rPr spc="-5" dirty="0"/>
              <a:t>5</a:t>
            </a:fld>
            <a:endParaRPr spc="-5" dirty="0"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680110" y="358267"/>
            <a:ext cx="7063105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95"/>
              </a:spcBef>
            </a:pPr>
            <a:r>
              <a:rPr spc="-25" dirty="0"/>
              <a:t>Требования</a:t>
            </a:r>
            <a:r>
              <a:rPr spc="15" dirty="0"/>
              <a:t> </a:t>
            </a:r>
            <a:r>
              <a:rPr spc="-5" dirty="0"/>
              <a:t>к</a:t>
            </a:r>
            <a:r>
              <a:rPr spc="-10" dirty="0"/>
              <a:t> предметным</a:t>
            </a:r>
            <a:r>
              <a:rPr spc="45" dirty="0"/>
              <a:t> </a:t>
            </a:r>
            <a:r>
              <a:rPr spc="-40" dirty="0"/>
              <a:t>результатам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FFF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</TotalTime>
  <Words>341</Words>
  <Application>Microsoft Office PowerPoint</Application>
  <PresentationFormat>Широкоэкранный</PresentationFormat>
  <Paragraphs>59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0" baseType="lpstr">
      <vt:lpstr>Arial</vt:lpstr>
      <vt:lpstr>Calibri</vt:lpstr>
      <vt:lpstr>Microsoft Sans Serif</vt:lpstr>
      <vt:lpstr>Wingdings</vt:lpstr>
      <vt:lpstr>Office Theme</vt:lpstr>
      <vt:lpstr>Презентация PowerPoint</vt:lpstr>
      <vt:lpstr>Требования к результатам  освоения программ начального и  основного общего образования</vt:lpstr>
      <vt:lpstr>Требования к личностным результатам</vt:lpstr>
      <vt:lpstr>Требования к метапредметным результатам</vt:lpstr>
      <vt:lpstr>Требования к предметным результатам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Методология системно-деятельностного подхода</dc:title>
  <dc:creator>Светлана Ефимовна Мансурова</dc:creator>
  <cp:lastModifiedBy>Пользователь</cp:lastModifiedBy>
  <cp:revision>1</cp:revision>
  <dcterms:created xsi:type="dcterms:W3CDTF">2022-04-10T14:43:27Z</dcterms:created>
  <dcterms:modified xsi:type="dcterms:W3CDTF">2022-04-10T14:46:48Z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2021-12-29T00:00:00Z</vt:filetime>
  </property>
  <property fmtid="{D5CDD505-2E9C-101B-9397-08002B2CF9AE}" pid="3" name="Creator">
    <vt:lpwstr>Microsoft® PowerPoint® 2016</vt:lpwstr>
  </property>
  <property fmtid="{D5CDD505-2E9C-101B-9397-08002B2CF9AE}" pid="4" name="LastSaved">
    <vt:filetime>2022-04-10T00:00:00Z</vt:filetime>
  </property>
</Properties>
</file>