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0" d="100"/>
          <a:sy n="70" d="100"/>
        </p:scale>
        <p:origin x="64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-125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428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2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875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601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7581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518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4971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4798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035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2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1060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186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993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8105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1986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2188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03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21BDD06-7CAE-41C2-9727-A6715E26553E}" type="datetimeFigureOut">
              <a:rPr lang="ru-RU" smtClean="0"/>
              <a:t>03.09.2023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6B1FEB-51F4-4905-8CDF-EC3A4F22AC5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8973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orkprogram.edsoo.ru/" TargetMode="External"/><Relationship Id="rId2" Type="http://schemas.openxmlformats.org/officeDocument/2006/relationships/hyperlink" Target="https://plan.edsoo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59;&#1055;%20&#1060;&#1043;&#1054;&#1057;%20&#1057;&#1054;&#1054;%202023-2024%20&#1076;&#1083;&#1103;%2010%20&#1082;&#1083;&#1072;&#1089;&#1089;&#1072;.docx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&#1059;&#1055;%20&#1060;&#1043;&#1054;&#1057;%20&#1053;&#1054;&#1054;%202023-2024.docx" TargetMode="External"/><Relationship Id="rId4" Type="http://schemas.openxmlformats.org/officeDocument/2006/relationships/hyperlink" Target="&#1059;&#1055;%20&#1060;&#1043;&#1054;&#1057;%20&#1054;&#1054;&#1054;%202023-2024%20&#1076;&#1083;&#1103;%205-7%20&#1082;&#1083;&#1072;&#1089;&#1089;&#1086;&#1074;.docx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&#1055;&#1088;&#1080;&#1082;&#1072;&#1079;%20&#1086;%20&#1074;&#1085;&#1077;&#1089;&#1077;&#1085;&#1080;&#1080;%20&#1080;&#1079;&#1084;&#1077;&#1085;&#1077;&#1085;&#1080;&#1081;%20&#1074;%20&#1054;&#1054;&#1055;%20&#1054;&#1054;&#1054;%20&#1086;&#1073;&#1097;&#1077;&#1075;&#1086;%20&#1086;&#1073;&#1088;&#1072;&#1079;&#1086;&#1074;&#1072;&#1085;&#1080;&#1103;%20_&#1096;&#1082;&#1086;&#1083;&#1072;%2062.doc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&#1055;&#1088;&#1080;&#1082;&#1072;&#1079;%20&#1086;%20&#1074;&#1085;&#1077;&#1089;&#1077;&#1085;&#1080;&#1080;%20&#1080;&#1079;&#1084;&#1077;&#1085;&#1077;&#1085;&#1080;&#1081;%20&#1074;%20&#1054;&#1054;&#1055;%20&#1057;&#1054;&#1054;%20&#1086;&#1073;&#1097;&#1077;&#1075;&#1086;%20&#1086;&#1073;&#1088;&#1072;&#1079;&#1086;&#1074;&#1072;&#1085;&#1080;&#1103;_&#1096;&#1082;&#1086;&#1083;&#1072;%2062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&#1060;&#1077;&#1076;&#1077;&#1088;&#1072;&#1083;&#1100;&#1085;&#1099;&#1081;%20&#1050;&#1040;&#1051;&#1045;&#1053;&#1044;&#1040;&#1056;&#1053;&#1067;&#1049;%20&#1059;&#1063;&#1045;&#1041;&#1053;&#1067;&#1049;%20&#1043;&#1056;&#1040;&#1060;&#1048;&#1050;%20&#1085;&#1072;%202023-34%20&#1091;&#1095;.&#1075;&#1086;&#1076;%20.xlsx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&#1055;&#1086;&#1083;&#1086;&#1078;&#1077;&#1085;&#1080;&#1077;%20&#1086;%20&#1088;&#1072;&#1073;&#1086;&#1095;&#1077;&#1081;%20&#1087;&#1088;&#1086;&#1075;&#1088;&#1072;&#1084;&#1084;&#1077;%20&#1087;&#1077;&#1076;&#1072;&#1075;&#1086;&#1075;&#1072;%20&#1089;%2001.09.23.pdf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6" Type="http://schemas.openxmlformats.org/officeDocument/2006/relationships/hyperlink" Target="&#1054;&#1090;&#1076;&#1077;&#1083;&#1100;&#1085;&#1099;&#1081;%20&#1087;&#1088;&#1080;&#1082;&#1072;&#1079;%20&#1054;&#1073;%20&#1091;&#1090;&#1074;&#1077;&#1088;&#1078;&#1076;&#1077;&#1085;&#1080;&#1080;%20&#1087;&#1077;&#1088;&#1077;&#1095;&#1085;&#1103;%20&#1091;&#1095;&#1077;&#1073;&#1085;&#1080;&#1082;&#1086;&#1074;%202023-2024.docx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72;&#1085;&#1072;&#1083;&#1080;&#1079;%20&#1088;&#1077;&#1079;&#1091;&#1083;&#1100;&#1090;&#1072;&#1090;&#1086;&#1074;%20&#1054;&#1043;&#1069;%20&#1087;&#1086;%20&#1086;&#1073;&#1097;&#1077;&#1089;&#1090;&#1074;&#1086;&#1079;&#1085;&#1072;&#1085;&#1080;&#1102;%20%202023.xlsx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hyperlink" Target="4%20&#1095;&#1077;&#1090;&#1074;&#1077;&#1088;&#1090;&#1100;%202022-2023.xls" TargetMode="External"/><Relationship Id="rId4" Type="http://schemas.openxmlformats.org/officeDocument/2006/relationships/hyperlink" Target="&#1043;&#1091;&#1088;&#1080;&#1085;&#1089;&#1082;&#1072;&#1103;%20&#1058;.&#1042;._&#1086;&#1090;&#1095;&#1077;&#1090;%204&#1095;&#1077;&#1090;&#1074;.%202022-2023.xl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b="1" dirty="0" smtClean="0"/>
              <a:t>Реализация обновленных ФГОС и новых ФОП НОО, ООО и СОО. Опыт и перспективы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19916" y="3551445"/>
            <a:ext cx="2288402" cy="1320802"/>
          </a:xfrm>
        </p:spPr>
        <p:txBody>
          <a:bodyPr/>
          <a:lstStyle/>
          <a:p>
            <a:pPr algn="l"/>
            <a:r>
              <a:rPr lang="ru-RU" dirty="0" smtClean="0"/>
              <a:t>Коновалова Г.В., руководитель ресурсной школы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77673" y="392208"/>
            <a:ext cx="7924926" cy="73697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5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/>
              <a:t>Управление образования Администрации Талицкого ГО</a:t>
            </a:r>
          </a:p>
          <a:p>
            <a:r>
              <a:rPr lang="ru-RU" sz="2400" b="1" dirty="0" smtClean="0"/>
              <a:t>МКОУ </a:t>
            </a:r>
            <a:r>
              <a:rPr lang="ru-RU" sz="2400" b="1" dirty="0" smtClean="0"/>
              <a:t>«Троицкая СОШ № 62»</a:t>
            </a:r>
            <a:endParaRPr lang="ru-RU" sz="2400" b="1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444748" y="4844954"/>
            <a:ext cx="2711482" cy="54287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dirty="0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4626591" y="4640239"/>
            <a:ext cx="2711482" cy="7475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Поселок Троицкий, 06.09.2023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17456" y="0"/>
            <a:ext cx="2188191" cy="1914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897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12833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Документооборот школы в условиях введения новых ФОП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Учебные планы в соответствии с обновленными ФГОС и ФОП НОО, ФОП ООО 5-7 классы, ФОП СОО 10 класс </a:t>
            </a:r>
            <a:r>
              <a:rPr lang="en-US" dirty="0">
                <a:hlinkClick r:id="rId2"/>
              </a:rPr>
              <a:t>https://plan.edsoo.ru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. </a:t>
            </a:r>
            <a:r>
              <a:rPr lang="ru-RU" dirty="0" smtClean="0"/>
              <a:t>Учебные </a:t>
            </a:r>
            <a:r>
              <a:rPr lang="ru-RU" dirty="0" smtClean="0"/>
              <a:t>планы по ФГОС второго поколения и в соответствии с ФООП. НПА_ </a:t>
            </a:r>
            <a:r>
              <a:rPr lang="ru-RU" dirty="0" smtClean="0"/>
              <a:t>приказы </a:t>
            </a:r>
            <a:r>
              <a:rPr lang="ru-RU" dirty="0" smtClean="0"/>
              <a:t>по ОО о внесении изменений в соответствии с ФОП ОО 8-9 классы, ФОП СОО 11 класс.</a:t>
            </a:r>
          </a:p>
          <a:p>
            <a:r>
              <a:rPr lang="ru-RU" dirty="0" smtClean="0"/>
              <a:t>Федеральный календарный график.</a:t>
            </a:r>
          </a:p>
          <a:p>
            <a:r>
              <a:rPr lang="ru-RU" dirty="0" smtClean="0"/>
              <a:t>Рабочие программы педагогов  </a:t>
            </a:r>
            <a:r>
              <a:rPr lang="en-US" dirty="0">
                <a:hlinkClick r:id="rId3"/>
              </a:rPr>
              <a:t>https://workprogram.edsoo.ru</a:t>
            </a:r>
            <a:r>
              <a:rPr lang="en-US" dirty="0" smtClean="0">
                <a:hlinkClick r:id="rId3"/>
              </a:rPr>
              <a:t>/</a:t>
            </a:r>
            <a:r>
              <a:rPr lang="ru-RU" dirty="0" smtClean="0"/>
              <a:t>. </a:t>
            </a:r>
            <a:r>
              <a:rPr lang="ru-RU" dirty="0" smtClean="0"/>
              <a:t>НПА _ Новое </a:t>
            </a:r>
            <a:r>
              <a:rPr lang="ru-RU" dirty="0" smtClean="0"/>
              <a:t>положение о рабочей программе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dirty="0" smtClean="0"/>
              <a:t>Учебники _ НПА об утверждении перечня учебников на 2023-2024 учебный год</a:t>
            </a:r>
            <a:endParaRPr lang="ru-RU" dirty="0" smtClean="0"/>
          </a:p>
          <a:p>
            <a:r>
              <a:rPr lang="ru-RU" dirty="0" smtClean="0"/>
              <a:t>Система </a:t>
            </a:r>
            <a:r>
              <a:rPr lang="ru-RU" dirty="0" smtClean="0"/>
              <a:t>внутреннего мониторинга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06367" y="0"/>
            <a:ext cx="1885633" cy="164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4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980" y="662360"/>
            <a:ext cx="9826388" cy="5549020"/>
          </a:xfrm>
          <a:prstGeom prst="rect">
            <a:avLst/>
          </a:prstGeom>
        </p:spPr>
      </p:pic>
      <p:sp>
        <p:nvSpPr>
          <p:cNvPr id="3" name="Стрелка вправо 2">
            <a:hlinkClick r:id="rId3" action="ppaction://hlinkfile"/>
          </p:cNvPr>
          <p:cNvSpPr/>
          <p:nvPr/>
        </p:nvSpPr>
        <p:spPr>
          <a:xfrm>
            <a:off x="9239534" y="2142699"/>
            <a:ext cx="1050878" cy="614149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>
            <a:hlinkClick r:id="rId4" action="ppaction://hlinkfile"/>
          </p:cNvPr>
          <p:cNvSpPr/>
          <p:nvPr/>
        </p:nvSpPr>
        <p:spPr>
          <a:xfrm>
            <a:off x="9239534" y="2871449"/>
            <a:ext cx="1050878" cy="614149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>
            <a:hlinkClick r:id="rId5" action="ppaction://hlinkfile"/>
          </p:cNvPr>
          <p:cNvSpPr/>
          <p:nvPr/>
        </p:nvSpPr>
        <p:spPr>
          <a:xfrm>
            <a:off x="9239534" y="3600200"/>
            <a:ext cx="1050878" cy="614149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66372" y="0"/>
            <a:ext cx="1825627" cy="1596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169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НПА_ приказы по ОО о внесении изменений в соответствии с ФОП ОО 8-9 классы, ФОП СОО 11 класс</a:t>
            </a:r>
            <a:endParaRPr lang="ru-RU" sz="2800" b="1" dirty="0"/>
          </a:p>
        </p:txBody>
      </p:sp>
      <p:pic>
        <p:nvPicPr>
          <p:cNvPr id="4" name="Рисунок 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17117" y="2285999"/>
            <a:ext cx="3569031" cy="4057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1365640">
            <a:off x="2476752" y="3528787"/>
            <a:ext cx="1849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8 и 9 классы</a:t>
            </a:r>
            <a:endParaRPr lang="ru-RU" sz="3200" b="1" dirty="0"/>
          </a:p>
        </p:txBody>
      </p:sp>
      <p:pic>
        <p:nvPicPr>
          <p:cNvPr id="6" name="Рисунок 5">
            <a:hlinkClick r:id="rId4" action="ppaction://hlinkfile"/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56857" y="2190465"/>
            <a:ext cx="3569031" cy="40576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21365640">
            <a:off x="7116492" y="3679474"/>
            <a:ext cx="1849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11 класс</a:t>
            </a:r>
            <a:endParaRPr lang="ru-RU" sz="32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83178" y="0"/>
            <a:ext cx="1787211" cy="156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62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 action="ppaction://hlinkfile"/>
          </p:cNvPr>
          <p:cNvPicPr>
            <a:picLocks noChangeAspect="1"/>
          </p:cNvPicPr>
          <p:nvPr/>
        </p:nvPicPr>
        <p:blipFill rotWithShape="1">
          <a:blip r:embed="rId3"/>
          <a:srcRect l="1220" t="27359" r="52599" b="13292"/>
          <a:stretch/>
        </p:blipFill>
        <p:spPr>
          <a:xfrm>
            <a:off x="1244437" y="1376296"/>
            <a:ext cx="9703126" cy="465239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44437" y="617820"/>
            <a:ext cx="9601196" cy="792077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Федеральный календарный график</a:t>
            </a:r>
            <a:endParaRPr lang="ru-RU" sz="2800" b="1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83178" y="0"/>
            <a:ext cx="1787211" cy="156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39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4458" y="695529"/>
            <a:ext cx="9601196" cy="1351635"/>
          </a:xfrm>
        </p:spPr>
        <p:txBody>
          <a:bodyPr>
            <a:noAutofit/>
          </a:bodyPr>
          <a:lstStyle/>
          <a:p>
            <a:r>
              <a:rPr lang="ru-RU" sz="3200" dirty="0"/>
              <a:t>Рабочие программы педагогов  https://workprogram.edsoo.ru/. </a:t>
            </a:r>
            <a:r>
              <a:rPr lang="ru-RU" sz="3200" dirty="0" err="1"/>
              <a:t>НПА_Новое</a:t>
            </a:r>
            <a:r>
              <a:rPr lang="ru-RU" sz="3200" dirty="0"/>
              <a:t> положение о рабочей программе</a:t>
            </a:r>
          </a:p>
        </p:txBody>
      </p:sp>
      <p:pic>
        <p:nvPicPr>
          <p:cNvPr id="3" name="Рисунок 2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957" y="2235543"/>
            <a:ext cx="9381697" cy="390936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5717" y="0"/>
            <a:ext cx="1786283" cy="1560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600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641" y="908777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ru-RU" dirty="0"/>
              <a:t>Учебники _ НПА об утверждении перечня учебников на 2023-2024 учебный год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11837" y="0"/>
            <a:ext cx="1786283" cy="15607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858" y="1919785"/>
            <a:ext cx="4960962" cy="33073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8204" y="2212644"/>
            <a:ext cx="4440955" cy="30521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9554" y="1829432"/>
            <a:ext cx="3234569" cy="4318316"/>
          </a:xfrm>
          <a:prstGeom prst="rect">
            <a:avLst/>
          </a:prstGeom>
        </p:spPr>
      </p:pic>
      <p:sp>
        <p:nvSpPr>
          <p:cNvPr id="7" name="Стрелка вправо 6">
            <a:hlinkClick r:id="rId6" action="ppaction://hlinkfile"/>
          </p:cNvPr>
          <p:cNvSpPr/>
          <p:nvPr/>
        </p:nvSpPr>
        <p:spPr>
          <a:xfrm>
            <a:off x="8093122" y="5274292"/>
            <a:ext cx="3098042" cy="873456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Приказ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0873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Система внутреннего мониторинга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9200" y="2556932"/>
            <a:ext cx="9601196" cy="331893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оценочной процедуры</a:t>
            </a:r>
          </a:p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деятельности педагога</a:t>
            </a:r>
          </a:p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Анализ деятельности завуча</a:t>
            </a:r>
            <a:r>
              <a:rPr lang="ru-RU" sz="40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учебной работе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35571" y="0"/>
            <a:ext cx="2256430" cy="1971488"/>
          </a:xfrm>
          <a:prstGeom prst="rect">
            <a:avLst/>
          </a:prstGeom>
        </p:spPr>
      </p:pic>
      <p:sp>
        <p:nvSpPr>
          <p:cNvPr id="5" name="Пятиугольник 4">
            <a:hlinkClick r:id="rId3" action="ppaction://hlinkfile"/>
          </p:cNvPr>
          <p:cNvSpPr/>
          <p:nvPr/>
        </p:nvSpPr>
        <p:spPr>
          <a:xfrm>
            <a:off x="8693624" y="2715904"/>
            <a:ext cx="1501254" cy="3684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ятиугольник 5">
            <a:hlinkClick r:id="rId4" action="ppaction://hlinkfile"/>
          </p:cNvPr>
          <p:cNvSpPr/>
          <p:nvPr/>
        </p:nvSpPr>
        <p:spPr>
          <a:xfrm>
            <a:off x="8693624" y="3530490"/>
            <a:ext cx="1501254" cy="3684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иугольник 6">
            <a:hlinkClick r:id="rId5" action="ppaction://hlinkfile"/>
          </p:cNvPr>
          <p:cNvSpPr/>
          <p:nvPr/>
        </p:nvSpPr>
        <p:spPr>
          <a:xfrm>
            <a:off x="8693624" y="4922561"/>
            <a:ext cx="1501254" cy="36849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893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8482" y="726743"/>
            <a:ext cx="7219666" cy="54147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7714" y="0"/>
            <a:ext cx="3727326" cy="3256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3056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279</TotalTime>
  <Words>206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Реализация обновленных ФГОС и новых ФОП НОО, ООО и СОО. Опыт и перспективы</vt:lpstr>
      <vt:lpstr>Документооборот школы в условиях введения новых ФОП</vt:lpstr>
      <vt:lpstr>Презентация PowerPoint</vt:lpstr>
      <vt:lpstr>НПА_ приказы по ОО о внесении изменений в соответствии с ФОП ОО 8-9 классы, ФОП СОО 11 класс</vt:lpstr>
      <vt:lpstr>Федеральный календарный график</vt:lpstr>
      <vt:lpstr>Рабочие программы педагогов  https://workprogram.edsoo.ru/. НПА_Новое положение о рабочей программе</vt:lpstr>
      <vt:lpstr>Учебники _ НПА об утверждении перечня учебников на 2023-2024 учебный год </vt:lpstr>
      <vt:lpstr>Система внутреннего мониторинга </vt:lpstr>
      <vt:lpstr>Презентация PowerPoint</vt:lpstr>
    </vt:vector>
  </TitlesOfParts>
  <Company>school62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обновленных ФГОС и новых ФОП НОО, ООО и СОО. Опыт и перспективы</dc:title>
  <dc:creator>IVT-1</dc:creator>
  <cp:lastModifiedBy>IVT-1</cp:lastModifiedBy>
  <cp:revision>15</cp:revision>
  <dcterms:created xsi:type="dcterms:W3CDTF">2023-09-03T09:01:02Z</dcterms:created>
  <dcterms:modified xsi:type="dcterms:W3CDTF">2023-09-03T16:14:10Z</dcterms:modified>
</cp:coreProperties>
</file>